
<file path=[Content_Types].xml><?xml version="1.0" encoding="utf-8"?>
<Types xmlns="http://schemas.openxmlformats.org/package/2006/content-types">
  <Default Extension="xml" ContentType="application/vnd.openxmlformats-officedocument.presentationml.presentation.main+xml"/>
  <Default Extension="png" ContentType="image/png"/>
  <Default Extension="rels" ContentType="application/vnd.openxmlformats-package.relationships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Masters/theme/theme1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tableStyles.xml" ContentType="application/vnd.openxmlformats-officedocument.presentationml.tableStyles+xml"/>
</Types>
</file>

<file path=_rels/.rels>&#65279;<?xml version="1.0" encoding="utf-8"?><Relationships xmlns="http://schemas.openxmlformats.org/package/2006/relationships"><Relationship Type="http://schemas.openxmlformats.org/officeDocument/2006/relationships/officeDocument" Target="/ppt/presentation.xml" Id="R40d791ce86744a0c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</p:sldIdLst>
  <p:sldSz cx="12192000" cy="6858000"/>
  <p:notesSz cx="6858000" cy="9144000"/>
  <p:defaultTextStyle>
    <a:lvl1pPr marL="0" lvl="0" algn="l" defTabSz="914400">
      <a:lnSpc>
        <a:spcPct val="130000"/>
      </a:lnSpc>
      <a:defRPr sz="1800" kern="1200">
        <a:solidFill>
          <a:schemeClr val="tx1"/>
        </a:solidFill>
        <a:latin typeface="微软雅黑"/>
        <a:ea typeface="微软雅黑"/>
      </a:defRPr>
    </a:lvl1pPr>
    <a:lvl2pPr marL="457200" lvl="1" algn="l" defTabSz="914400">
      <a:lnSpc>
        <a:spcPct val="130000"/>
      </a:lnSpc>
      <a:defRPr sz="1800" kern="1200">
        <a:solidFill>
          <a:schemeClr val="tx1"/>
        </a:solidFill>
        <a:latin typeface="微软雅黑"/>
        <a:ea typeface="微软雅黑"/>
      </a:defRPr>
    </a:lvl2pPr>
    <a:lvl3pPr marL="914400" lvl="2" algn="l" defTabSz="914400">
      <a:lnSpc>
        <a:spcPct val="130000"/>
      </a:lnSpc>
      <a:defRPr sz="1800" kern="1200">
        <a:solidFill>
          <a:schemeClr val="tx1"/>
        </a:solidFill>
        <a:latin typeface="微软雅黑"/>
        <a:ea typeface="微软雅黑"/>
      </a:defRPr>
    </a:lvl3pPr>
    <a:lvl4pPr marL="1371600" lvl="3" algn="l" defTabSz="914400">
      <a:lnSpc>
        <a:spcPct val="130000"/>
      </a:lnSpc>
      <a:defRPr sz="1800" kern="1200">
        <a:solidFill>
          <a:schemeClr val="tx1"/>
        </a:solidFill>
        <a:latin typeface="微软雅黑"/>
        <a:ea typeface="微软雅黑"/>
      </a:defRPr>
    </a:lvl4pPr>
    <a:lvl5pPr marL="1828800" lvl="4" algn="l" defTabSz="914400">
      <a:lnSpc>
        <a:spcPct val="130000"/>
      </a:lnSpc>
      <a:defRPr sz="1800" kern="1200">
        <a:solidFill>
          <a:schemeClr val="tx1"/>
        </a:solidFill>
        <a:latin typeface="微软雅黑"/>
        <a:ea typeface="微软雅黑"/>
      </a:defRPr>
    </a:lvl5pPr>
    <a:lvl6pPr marL="2286000" lvl="5" algn="l" defTabSz="914400">
      <a:lnSpc>
        <a:spcPct val="130000"/>
      </a:lnSpc>
      <a:defRPr sz="1800" kern="1200">
        <a:solidFill>
          <a:schemeClr val="tx1"/>
        </a:solidFill>
        <a:latin typeface="微软雅黑"/>
        <a:ea typeface="微软雅黑"/>
      </a:defRPr>
    </a:lvl6pPr>
    <a:lvl7pPr marL="2743200" lvl="6" algn="l" defTabSz="914400">
      <a:lnSpc>
        <a:spcPct val="130000"/>
      </a:lnSpc>
      <a:defRPr sz="1800" kern="1200">
        <a:solidFill>
          <a:schemeClr val="tx1"/>
        </a:solidFill>
        <a:latin typeface="微软雅黑"/>
        <a:ea typeface="微软雅黑"/>
      </a:defRPr>
    </a:lvl7pPr>
    <a:lvl8pPr marL="3200400" lvl="7" algn="l" defTabSz="914400">
      <a:lnSpc>
        <a:spcPct val="130000"/>
      </a:lnSpc>
      <a:defRPr sz="1800" kern="1200">
        <a:solidFill>
          <a:schemeClr val="tx1"/>
        </a:solidFill>
        <a:latin typeface="微软雅黑"/>
        <a:ea typeface="微软雅黑"/>
      </a:defRPr>
    </a:lvl8pPr>
    <a:lvl9pPr marL="3657600" lvl="8" algn="l" defTabSz="914400">
      <a:lnSpc>
        <a:spcPct val="130000"/>
      </a:lnSpc>
      <a:defRPr sz="1800" kern="1200">
        <a:solidFill>
          <a:schemeClr val="tx1"/>
        </a:solidFill>
        <a:latin typeface="微软雅黑"/>
        <a:ea typeface="微软雅黑"/>
      </a:defRPr>
    </a:lvl9pPr>
  </p:defaultTextStyle>
</p:presentation>
</file>

<file path=ppt/tableStyles.xml><?xml version="1.0" encoding="utf-8"?>
<a:tblStyleLst xmlns:a="http://schemas.openxmlformats.org/drawingml/2006/main" def="{5C22544A-7EE6-4342-B048-85BDC9FD1C3A}"/>
</file>

<file path=ppt/_rels/presentation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Relationship Type="http://schemas.openxmlformats.org/officeDocument/2006/relationships/theme" Target="/ppt/slideMasters/theme/theme1.xml" Id="rId2" /><Relationship Type="http://schemas.openxmlformats.org/officeDocument/2006/relationships/slide" Target="/ppt/slides/slide1.xml" Id="rId3" /><Relationship Type="http://schemas.openxmlformats.org/officeDocument/2006/relationships/slide" Target="/ppt/slides/slide2.xml" Id="rId4" /><Relationship Type="http://schemas.openxmlformats.org/officeDocument/2006/relationships/slide" Target="/ppt/slides/slide3.xml" Id="rId5" /><Relationship Type="http://schemas.openxmlformats.org/officeDocument/2006/relationships/slide" Target="/ppt/slides/slide4.xml" Id="rId6" /><Relationship Type="http://schemas.openxmlformats.org/officeDocument/2006/relationships/slide" Target="/ppt/slides/slide5.xml" Id="rId7" /><Relationship Type="http://schemas.openxmlformats.org/officeDocument/2006/relationships/slide" Target="/ppt/slides/slide6.xml" Id="rId8" /><Relationship Type="http://schemas.openxmlformats.org/officeDocument/2006/relationships/slide" Target="/ppt/slides/slide7.xml" Id="rId9" /><Relationship Type="http://schemas.openxmlformats.org/officeDocument/2006/relationships/slide" Target="/ppt/slides/slide8.xml" Id="rId10" /><Relationship Type="http://schemas.openxmlformats.org/officeDocument/2006/relationships/slide" Target="/ppt/slides/slide9.xml" Id="rId11" /><Relationship Type="http://schemas.openxmlformats.org/officeDocument/2006/relationships/slide" Target="/ppt/slides/slide10.xml" Id="rId12" /><Relationship Type="http://schemas.openxmlformats.org/officeDocument/2006/relationships/slide" Target="/ppt/slides/slide11.xml" Id="rId13" /><Relationship Type="http://schemas.openxmlformats.org/officeDocument/2006/relationships/slide" Target="/ppt/slides/slide12.xml" Id="rId14" /><Relationship Type="http://schemas.openxmlformats.org/officeDocument/2006/relationships/slide" Target="/ppt/slides/slide13.xml" Id="rId15" /><Relationship Type="http://schemas.openxmlformats.org/officeDocument/2006/relationships/slide" Target="/ppt/slides/slide14.xml" Id="rId16" /><Relationship Type="http://schemas.openxmlformats.org/officeDocument/2006/relationships/slide" Target="/ppt/slides/slide15.xml" Id="rId17" /><Relationship Type="http://schemas.openxmlformats.org/officeDocument/2006/relationships/slide" Target="/ppt/slides/slide16.xml" Id="rId18" /><Relationship Type="http://schemas.openxmlformats.org/officeDocument/2006/relationships/slide" Target="/ppt/slides/slide17.xml" Id="rId19" /><Relationship Type="http://schemas.openxmlformats.org/officeDocument/2006/relationships/slide" Target="/ppt/slides/slide18.xml" Id="rId20" /><Relationship Type="http://schemas.openxmlformats.org/officeDocument/2006/relationships/slide" Target="/ppt/slides/slide19.xml" Id="rId21" /><Relationship Type="http://schemas.openxmlformats.org/officeDocument/2006/relationships/slide" Target="/ppt/slides/slide20.xml" Id="rId22" /><Relationship Type="http://schemas.openxmlformats.org/officeDocument/2006/relationships/slide" Target="/ppt/slides/slide21.xml" Id="rId23" /><Relationship Type="http://schemas.openxmlformats.org/officeDocument/2006/relationships/slide" Target="/ppt/slides/slide22.xml" Id="rId24" /><Relationship Type="http://schemas.openxmlformats.org/officeDocument/2006/relationships/slide" Target="/ppt/slides/slide23.xml" Id="rId25" /><Relationship Type="http://schemas.openxmlformats.org/officeDocument/2006/relationships/slide" Target="/ppt/slides/slide24.xml" Id="rId26" /><Relationship Type="http://schemas.openxmlformats.org/officeDocument/2006/relationships/slide" Target="/ppt/slides/slide25.xml" Id="rId27" /><Relationship Type="http://schemas.openxmlformats.org/officeDocument/2006/relationships/slide" Target="/ppt/slides/slide26.xml" Id="rId28" /><Relationship Type="http://schemas.openxmlformats.org/officeDocument/2006/relationships/slide" Target="/ppt/slides/slide27.xml" Id="rId29" /><Relationship Type="http://schemas.openxmlformats.org/officeDocument/2006/relationships/slide" Target="/ppt/slides/slide28.xml" Id="rId30" /><Relationship Type="http://schemas.openxmlformats.org/officeDocument/2006/relationships/slide" Target="/ppt/slides/slide29.xml" Id="rId31" /><Relationship Type="http://schemas.openxmlformats.org/officeDocument/2006/relationships/slide" Target="/ppt/slides/slide30.xml" Id="rId32" /><Relationship Type="http://schemas.openxmlformats.org/officeDocument/2006/relationships/slide" Target="/ppt/slides/slide31.xml" Id="rId33" /><Relationship Type="http://schemas.openxmlformats.org/officeDocument/2006/relationships/tableStyles" Target="/ppt/tableStyles.xml" Id="rId34" /></Relationships>
</file>

<file path=ppt/slideLayouts/_rels/slideLayout1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/Relationships>
</file>

<file path=ppt/slideLayouts/_rels/slideLayout10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/Relationships>
</file>

<file path=ppt/slideLayouts/_rels/slideLayout11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/Relationships>
</file>

<file path=ppt/slideLayouts/_rels/slideLayout12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/Relationships>
</file>

<file path=ppt/slideLayouts/_rels/slideLayout2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/Relationships>
</file>

<file path=ppt/slideLayouts/_rels/slideLayout3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/Relationships>
</file>

<file path=ppt/slideLayouts/_rels/slideLayout4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/Relationships>
</file>

<file path=ppt/slideLayouts/_rels/slideLayout5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/Relationships>
</file>

<file path=ppt/slideLayouts/_rels/slideLayout6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/Relationships>
</file>

<file path=ppt/slideLayouts/_rels/slideLayout7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/Relationships>
</file>

<file path=ppt/slideLayouts/_rels/slideLayout8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/Relationships>
</file>

<file path=ppt/slideLayouts/_rels/slideLayout9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/>
          <p:nvPr>
            <p:ph type="ctrTitle"/>
          </p:nvPr>
        </p:nvSpPr>
        <p:spPr>
          <a:xfrm>
            <a:off x="1524000" y="1470233"/>
            <a:ext cx="9144000" cy="2387600"/>
          </a:xfrm>
        </p:spPr>
        <p:txBody>
          <a:bodyPr anchor="b"/>
          <a:lstStyle>
            <a:lvl1pPr lvl="0" algn="ctr">
              <a:defRPr sz="6000"/>
            </a:lvl1pPr>
          </a:lstStyle>
          <a:p>
            <a:r>
              <a:rPr lang="zh-CN"/>
              <a:t>单击此处编辑母版标题样式</a:t>
            </a:r>
          </a:p>
        </p:txBody>
      </p:sp>
      <p:sp>
        <p:nvSpPr>
          <p:cNvPr id="3" name="副标题 2"/>
          <p:cNvSpPr/>
          <p:nvPr>
            <p:ph type="subTitle" idx="1"/>
          </p:nvPr>
        </p:nvSpPr>
        <p:spPr>
          <a:xfrm>
            <a:off x="1524000" y="3949908"/>
            <a:ext cx="9144000" cy="1655762"/>
          </a:xfrm>
        </p:spPr>
        <p:txBody>
          <a:bodyPr/>
          <a:lstStyle>
            <a:lvl1pPr marL="0" lvl="0" indent="0" algn="ctr">
              <a:buNone/>
              <a:defRPr sz="2400"/>
            </a:lvl1pPr>
            <a:lvl2pPr marL="457200" lvl="1" indent="0" algn="ctr">
              <a:buNone/>
              <a:defRPr sz="2000"/>
            </a:lvl2pPr>
            <a:lvl3pPr marL="914400" lvl="2" indent="0" algn="ctr">
              <a:buNone/>
              <a:defRPr sz="1800"/>
            </a:lvl3pPr>
            <a:lvl4pPr marL="1371600" lvl="3" indent="0" algn="ctr">
              <a:buNone/>
              <a:defRPr sz="1600"/>
            </a:lvl4pPr>
            <a:lvl5pPr marL="1828800" lvl="4" indent="0" algn="ctr">
              <a:buNone/>
              <a:defRPr sz="1600"/>
            </a:lvl5pPr>
            <a:lvl6pPr marL="2286000" lvl="5" indent="0" algn="ctr">
              <a:buNone/>
              <a:defRPr sz="1600"/>
            </a:lvl6pPr>
            <a:lvl7pPr marL="2743200" lvl="6" indent="0" algn="ctr">
              <a:buNone/>
              <a:defRPr sz="1600"/>
            </a:lvl7pPr>
            <a:lvl8pPr marL="3200400" lvl="7" indent="0" algn="ctr">
              <a:buNone/>
              <a:defRPr sz="1600"/>
            </a:lvl8pPr>
            <a:lvl9pPr marL="3657600" lvl="8" indent="0" algn="ctr">
              <a:buNone/>
              <a:defRPr sz="1600"/>
            </a:lvl9pPr>
          </a:lstStyle>
          <a:p>
            <a:r>
              <a:rPr lang="zh-CN"/>
              <a:t>单击此处编辑母版副标题样式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三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/>
          <p:nvPr>
            <p:ph type="title"/>
          </p:nvPr>
        </p:nvSpPr>
        <p:spPr/>
        <p:txBody>
          <a:bodyPr/>
          <a:lstStyle/>
          <a:p>
            <a:r>
              <a:rPr lang="zh-CN"/>
              <a:t>单击此处编辑母版标题样式</a:t>
            </a:r>
          </a:p>
        </p:txBody>
      </p:sp>
      <p:sp>
        <p:nvSpPr>
          <p:cNvPr id="3" name="内容占位符 2"/>
          <p:cNvSpPr/>
          <p:nvPr>
            <p:ph idx="1"/>
          </p:nvPr>
        </p:nvSpPr>
        <p:spPr>
          <a:xfrm>
            <a:off x="838200" y="1825625"/>
            <a:ext cx="3299791" cy="4351338"/>
          </a:xfrm>
        </p:spPr>
        <p:txBody>
          <a:bodyPr/>
          <a:lstStyle/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二级</a:t>
            </a:r>
          </a:p>
          <a:p>
            <a:pPr lvl="2"/>
            <a:r>
              <a:rPr lang="zh-CN"/>
              <a:t>三级</a:t>
            </a:r>
          </a:p>
          <a:p>
            <a:pPr lvl="3"/>
            <a:r>
              <a:rPr lang="zh-CN"/>
              <a:t>四级</a:t>
            </a:r>
          </a:p>
          <a:p>
            <a:pPr lvl="4"/>
            <a:r>
              <a:rPr lang="zh-CN"/>
              <a:t>五级</a:t>
            </a:r>
          </a:p>
        </p:txBody>
      </p:sp>
      <p:sp>
        <p:nvSpPr>
          <p:cNvPr id="4" name="内容占位符 3"/>
          <p:cNvSpPr/>
          <p:nvPr>
            <p:ph idx="2"/>
          </p:nvPr>
        </p:nvSpPr>
        <p:spPr>
          <a:xfrm>
            <a:off x="4446104" y="1825625"/>
            <a:ext cx="3299791" cy="4351338"/>
          </a:xfrm>
        </p:spPr>
        <p:txBody>
          <a:bodyPr/>
          <a:lstStyle/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二级</a:t>
            </a:r>
          </a:p>
          <a:p>
            <a:pPr lvl="2"/>
            <a:r>
              <a:rPr lang="zh-CN"/>
              <a:t>三级</a:t>
            </a:r>
          </a:p>
          <a:p>
            <a:pPr lvl="3"/>
            <a:r>
              <a:rPr lang="zh-CN"/>
              <a:t>四级</a:t>
            </a:r>
          </a:p>
          <a:p>
            <a:pPr lvl="4"/>
            <a:r>
              <a:rPr lang="zh-CN"/>
              <a:t>五级</a:t>
            </a:r>
          </a:p>
        </p:txBody>
      </p:sp>
      <p:sp>
        <p:nvSpPr>
          <p:cNvPr id="5" name="内容占位符 3"/>
          <p:cNvSpPr/>
          <p:nvPr>
            <p:ph idx="10"/>
          </p:nvPr>
        </p:nvSpPr>
        <p:spPr>
          <a:xfrm>
            <a:off x="8054009" y="1825625"/>
            <a:ext cx="3299791" cy="4351338"/>
          </a:xfrm>
        </p:spPr>
        <p:txBody>
          <a:bodyPr/>
          <a:lstStyle/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二级</a:t>
            </a:r>
          </a:p>
          <a:p>
            <a:pPr lvl="2"/>
            <a:r>
              <a:rPr lang="zh-CN"/>
              <a:t>三级</a:t>
            </a:r>
          </a:p>
          <a:p>
            <a:pPr lvl="3"/>
            <a:r>
              <a:rPr lang="zh-CN"/>
              <a:t>四级</a:t>
            </a:r>
          </a:p>
          <a:p>
            <a:pPr lvl="4"/>
            <a:r>
              <a:rPr lang="zh-CN"/>
              <a:t>五级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两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/>
          <p:nvPr>
            <p:ph type="title"/>
          </p:nvPr>
        </p:nvSpPr>
        <p:spPr/>
        <p:txBody>
          <a:bodyPr/>
          <a:lstStyle/>
          <a:p>
            <a:r>
              <a:rPr lang="zh-CN"/>
              <a:t>单击此处编辑母版标题样式</a:t>
            </a:r>
          </a:p>
        </p:txBody>
      </p:sp>
      <p:sp>
        <p:nvSpPr>
          <p:cNvPr id="4" name="内容占位符 3"/>
          <p:cNvSpPr/>
          <p:nvPr>
            <p:ph idx="10"/>
          </p:nvPr>
        </p:nvSpPr>
        <p:spPr>
          <a:xfrm>
            <a:off x="838200" y="1690688"/>
            <a:ext cx="10515600" cy="2172811"/>
          </a:xfrm>
        </p:spPr>
        <p:txBody>
          <a:bodyPr/>
          <a:lstStyle/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二级</a:t>
            </a:r>
          </a:p>
          <a:p>
            <a:pPr lvl="2"/>
            <a:r>
              <a:rPr lang="zh-CN"/>
              <a:t>三级</a:t>
            </a:r>
          </a:p>
          <a:p>
            <a:pPr lvl="3"/>
            <a:r>
              <a:rPr lang="zh-CN"/>
              <a:t>四级</a:t>
            </a:r>
          </a:p>
          <a:p>
            <a:pPr lvl="4"/>
            <a:r>
              <a:rPr lang="zh-CN"/>
              <a:t>五级</a:t>
            </a:r>
          </a:p>
        </p:txBody>
      </p:sp>
      <p:sp>
        <p:nvSpPr>
          <p:cNvPr id="5" name="内容占位符 3"/>
          <p:cNvSpPr/>
          <p:nvPr>
            <p:ph idx="11"/>
          </p:nvPr>
        </p:nvSpPr>
        <p:spPr>
          <a:xfrm>
            <a:off x="838200" y="3863500"/>
            <a:ext cx="10515600" cy="2241232"/>
          </a:xfrm>
        </p:spPr>
        <p:txBody>
          <a:bodyPr/>
          <a:lstStyle/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二级</a:t>
            </a:r>
          </a:p>
          <a:p>
            <a:pPr lvl="2"/>
            <a:r>
              <a:rPr lang="zh-CN"/>
              <a:t>三级</a:t>
            </a:r>
          </a:p>
          <a:p>
            <a:pPr lvl="3"/>
            <a:r>
              <a:rPr lang="zh-CN"/>
              <a:t>四级</a:t>
            </a:r>
          </a:p>
          <a:p>
            <a:pPr lvl="4"/>
            <a:r>
              <a:rPr lang="zh-CN"/>
              <a:t>五级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多张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/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/>
              <a:t>单击此处编辑母版标题样式</a:t>
            </a:r>
          </a:p>
        </p:txBody>
      </p:sp>
      <p:sp>
        <p:nvSpPr>
          <p:cNvPr id="7" name="图片占位符 6"/>
          <p:cNvSpPr/>
          <p:nvPr>
            <p:ph type="pic" idx="10"/>
          </p:nvPr>
        </p:nvSpPr>
        <p:spPr>
          <a:xfrm>
            <a:off x="838200" y="1690689"/>
            <a:ext cx="5257800" cy="2338886"/>
          </a:xfrm>
        </p:spPr>
        <p:txBody>
          <a:bodyPr/>
          <a:lstStyle/>
          <a:p>
            <a:endParaRPr lang="zh-CN"/>
          </a:p>
        </p:txBody>
      </p:sp>
      <p:sp>
        <p:nvSpPr>
          <p:cNvPr id="8" name="图片占位符 6"/>
          <p:cNvSpPr/>
          <p:nvPr>
            <p:ph type="pic" idx="11"/>
          </p:nvPr>
        </p:nvSpPr>
        <p:spPr>
          <a:xfrm>
            <a:off x="6096001" y="1690689"/>
            <a:ext cx="5257802" cy="2338886"/>
          </a:xfrm>
        </p:spPr>
        <p:txBody>
          <a:bodyPr/>
          <a:lstStyle/>
          <a:p>
            <a:endParaRPr lang="zh-CN"/>
          </a:p>
        </p:txBody>
      </p:sp>
      <p:sp>
        <p:nvSpPr>
          <p:cNvPr id="9" name="图片占位符 6"/>
          <p:cNvSpPr/>
          <p:nvPr>
            <p:ph type="pic" idx="12"/>
          </p:nvPr>
        </p:nvSpPr>
        <p:spPr>
          <a:xfrm>
            <a:off x="838200" y="4029575"/>
            <a:ext cx="5257800" cy="2338886"/>
          </a:xfrm>
        </p:spPr>
        <p:txBody>
          <a:bodyPr/>
          <a:lstStyle/>
          <a:p>
            <a:endParaRPr lang="zh-CN"/>
          </a:p>
        </p:txBody>
      </p:sp>
      <p:sp>
        <p:nvSpPr>
          <p:cNvPr id="10" name="图片占位符 6"/>
          <p:cNvSpPr/>
          <p:nvPr>
            <p:ph type="pic" idx="13"/>
          </p:nvPr>
        </p:nvSpPr>
        <p:spPr>
          <a:xfrm>
            <a:off x="6096001" y="4029575"/>
            <a:ext cx="5257802" cy="2338886"/>
          </a:xfrm>
        </p:spPr>
        <p:txBody>
          <a:bodyPr/>
          <a:lstStyle/>
          <a:p>
            <a:endParaRPr 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标题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/>
          <p:nvPr>
            <p:ph type="title"/>
          </p:nvPr>
        </p:nvSpPr>
        <p:spPr/>
        <p:txBody>
          <a:bodyPr/>
          <a:lstStyle/>
          <a:p>
            <a:r>
              <a:rPr lang="zh-CN"/>
              <a:t>单击此处编辑母版标题样式</a:t>
            </a:r>
          </a:p>
        </p:txBody>
      </p:sp>
      <p:sp>
        <p:nvSpPr>
          <p:cNvPr id="3" name="内容占位符 2"/>
          <p:cNvSpPr/>
          <p:nvPr>
            <p:ph idx="1"/>
          </p:nvPr>
        </p:nvSpPr>
        <p:spPr/>
        <p:txBody>
          <a:bodyPr/>
          <a:lstStyle/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二级</a:t>
            </a:r>
          </a:p>
          <a:p>
            <a:pPr lvl="2"/>
            <a:r>
              <a:rPr lang="zh-CN"/>
              <a:t>三级</a:t>
            </a:r>
          </a:p>
          <a:p>
            <a:pPr lvl="3"/>
            <a:r>
              <a:rPr lang="zh-CN"/>
              <a:t>四级</a:t>
            </a:r>
          </a:p>
          <a:p>
            <a:pPr lvl="4"/>
            <a:r>
              <a:rPr lang="zh-CN"/>
              <a:t>五级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/>
          <p:nvPr>
            <p:ph type="title"/>
          </p:nvPr>
        </p:nvSpPr>
        <p:spPr>
          <a:xfrm>
            <a:off x="831850" y="1471199"/>
            <a:ext cx="10515600" cy="2852737"/>
          </a:xfrm>
        </p:spPr>
        <p:txBody>
          <a:bodyPr anchor="b"/>
          <a:lstStyle>
            <a:lvl1pPr lvl="0">
              <a:defRPr sz="6000"/>
            </a:lvl1pPr>
          </a:lstStyle>
          <a:p>
            <a:r>
              <a:rPr lang="zh-CN"/>
              <a:t>单击此处编辑母版标题样式</a:t>
            </a:r>
          </a:p>
        </p:txBody>
      </p:sp>
      <p:sp>
        <p:nvSpPr>
          <p:cNvPr id="3" name="文本占位符 2"/>
          <p:cNvSpPr/>
          <p:nvPr>
            <p:ph type="body" idx="1"/>
          </p:nvPr>
        </p:nvSpPr>
        <p:spPr>
          <a:xfrm>
            <a:off x="831850" y="4350924"/>
            <a:ext cx="10515600" cy="1500187"/>
          </a:xfrm>
        </p:spPr>
        <p:txBody>
          <a:bodyPr/>
          <a:lstStyle>
            <a:lvl1pPr marL="0" lv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lvl="1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lvl="2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lvl="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lvl="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lvl="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lvl="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lvl="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lvl="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/>
          <p:nvPr>
            <p:ph type="title"/>
          </p:nvPr>
        </p:nvSpPr>
        <p:spPr/>
        <p:txBody>
          <a:bodyPr/>
          <a:lstStyle/>
          <a:p>
            <a:r>
              <a:rPr lang="zh-CN"/>
              <a:t>单击此处编辑母版标题样式</a:t>
            </a:r>
          </a:p>
        </p:txBody>
      </p:sp>
      <p:sp>
        <p:nvSpPr>
          <p:cNvPr id="3" name="内容占位符 2"/>
          <p:cNvSpPr/>
          <p:nvPr>
            <p:ph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二级</a:t>
            </a:r>
          </a:p>
          <a:p>
            <a:pPr lvl="2"/>
            <a:r>
              <a:rPr lang="zh-CN"/>
              <a:t>三级</a:t>
            </a:r>
          </a:p>
          <a:p>
            <a:pPr lvl="3"/>
            <a:r>
              <a:rPr lang="zh-CN"/>
              <a:t>四级</a:t>
            </a:r>
          </a:p>
          <a:p>
            <a:pPr lvl="4"/>
            <a:r>
              <a:rPr lang="zh-CN"/>
              <a:t>五级</a:t>
            </a:r>
          </a:p>
        </p:txBody>
      </p:sp>
      <p:sp>
        <p:nvSpPr>
          <p:cNvPr id="4" name="内容占位符 3"/>
          <p:cNvSpPr/>
          <p:nvPr>
            <p:ph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二级</a:t>
            </a:r>
          </a:p>
          <a:p>
            <a:pPr lvl="2"/>
            <a:r>
              <a:rPr lang="zh-CN"/>
              <a:t>三级</a:t>
            </a:r>
          </a:p>
          <a:p>
            <a:pPr lvl="3"/>
            <a:r>
              <a:rPr lang="zh-CN"/>
              <a:t>四级</a:t>
            </a:r>
          </a:p>
          <a:p>
            <a:pPr lvl="4"/>
            <a:r>
              <a:rPr lang="zh-CN"/>
              <a:t>五级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对比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/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/>
              <a:t>单击此处编辑母版标题样式</a:t>
            </a:r>
          </a:p>
        </p:txBody>
      </p:sp>
      <p:sp>
        <p:nvSpPr>
          <p:cNvPr id="3" name="文本占位符 2"/>
          <p:cNvSpPr/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lvl="0" indent="0">
              <a:buNone/>
              <a:defRPr sz="2400" b="1"/>
            </a:lvl1pPr>
            <a:lvl2pPr marL="457200" lvl="1" indent="0">
              <a:buNone/>
              <a:defRPr sz="2000" b="1"/>
            </a:lvl2pPr>
            <a:lvl3pPr marL="914400" lvl="2" indent="0">
              <a:buNone/>
              <a:defRPr sz="1800" b="1"/>
            </a:lvl3pPr>
            <a:lvl4pPr marL="1371600" lvl="3" indent="0">
              <a:buNone/>
              <a:defRPr sz="1600" b="1"/>
            </a:lvl4pPr>
            <a:lvl5pPr marL="1828800" lvl="4" indent="0">
              <a:buNone/>
              <a:defRPr sz="1600" b="1"/>
            </a:lvl5pPr>
            <a:lvl6pPr marL="2286000" lvl="5" indent="0">
              <a:buNone/>
              <a:defRPr sz="1600" b="1"/>
            </a:lvl6pPr>
            <a:lvl7pPr marL="2743200" lvl="6" indent="0">
              <a:buNone/>
              <a:defRPr sz="1600" b="1"/>
            </a:lvl7pPr>
            <a:lvl8pPr marL="3200400" lvl="7" indent="0">
              <a:buNone/>
              <a:defRPr sz="1600" b="1"/>
            </a:lvl8pPr>
            <a:lvl9pPr marL="3657600" lvl="8" indent="0">
              <a:buNone/>
              <a:defRPr sz="1600" b="1"/>
            </a:lvl9pPr>
          </a:lstStyle>
          <a:p>
            <a:pPr lvl="0"/>
            <a:r>
              <a:rPr lang="zh-CN"/>
              <a:t>单击此处编辑母版文本样式</a:t>
            </a:r>
          </a:p>
        </p:txBody>
      </p:sp>
      <p:sp>
        <p:nvSpPr>
          <p:cNvPr id="4" name="内容占位符 3"/>
          <p:cNvSpPr/>
          <p:nvPr>
            <p:ph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二级</a:t>
            </a:r>
          </a:p>
          <a:p>
            <a:pPr lvl="2"/>
            <a:r>
              <a:rPr lang="zh-CN"/>
              <a:t>三级</a:t>
            </a:r>
          </a:p>
          <a:p>
            <a:pPr lvl="3"/>
            <a:r>
              <a:rPr lang="zh-CN"/>
              <a:t>四级</a:t>
            </a:r>
          </a:p>
          <a:p>
            <a:pPr lvl="4"/>
            <a:r>
              <a:rPr lang="zh-CN"/>
              <a:t>五级</a:t>
            </a:r>
          </a:p>
        </p:txBody>
      </p:sp>
      <p:sp>
        <p:nvSpPr>
          <p:cNvPr id="5" name="文本占位符 4"/>
          <p:cNvSpPr/>
          <p:nvPr>
            <p:ph type="body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lvl="0" indent="0">
              <a:buNone/>
              <a:defRPr sz="2400" b="1"/>
            </a:lvl1pPr>
            <a:lvl2pPr marL="457200" lvl="1" indent="0">
              <a:buNone/>
              <a:defRPr sz="2000" b="1"/>
            </a:lvl2pPr>
            <a:lvl3pPr marL="914400" lvl="2" indent="0">
              <a:buNone/>
              <a:defRPr sz="1800" b="1"/>
            </a:lvl3pPr>
            <a:lvl4pPr marL="1371600" lvl="3" indent="0">
              <a:buNone/>
              <a:defRPr sz="1600" b="1"/>
            </a:lvl4pPr>
            <a:lvl5pPr marL="1828800" lvl="4" indent="0">
              <a:buNone/>
              <a:defRPr sz="1600" b="1"/>
            </a:lvl5pPr>
            <a:lvl6pPr marL="2286000" lvl="5" indent="0">
              <a:buNone/>
              <a:defRPr sz="1600" b="1"/>
            </a:lvl6pPr>
            <a:lvl7pPr marL="2743200" lvl="6" indent="0">
              <a:buNone/>
              <a:defRPr sz="1600" b="1"/>
            </a:lvl7pPr>
            <a:lvl8pPr marL="3200400" lvl="7" indent="0">
              <a:buNone/>
              <a:defRPr sz="1600" b="1"/>
            </a:lvl8pPr>
            <a:lvl9pPr marL="3657600" lvl="8" indent="0">
              <a:buNone/>
              <a:defRPr sz="1600" b="1"/>
            </a:lvl9pPr>
          </a:lstStyle>
          <a:p>
            <a:pPr lvl="0"/>
            <a:r>
              <a:rPr lang="zh-CN"/>
              <a:t>单击此处编辑母版文本样式</a:t>
            </a:r>
          </a:p>
        </p:txBody>
      </p:sp>
      <p:sp>
        <p:nvSpPr>
          <p:cNvPr id="6" name="内容占位符 5"/>
          <p:cNvSpPr/>
          <p:nvPr>
            <p:ph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二级</a:t>
            </a:r>
          </a:p>
          <a:p>
            <a:pPr lvl="2"/>
            <a:r>
              <a:rPr lang="zh-CN"/>
              <a:t>三级</a:t>
            </a:r>
          </a:p>
          <a:p>
            <a:pPr lvl="3"/>
            <a:r>
              <a:rPr lang="zh-CN"/>
              <a:t>四级</a:t>
            </a:r>
          </a:p>
          <a:p>
            <a:pPr lvl="4"/>
            <a:r>
              <a:rPr lang="zh-CN"/>
              <a:t>五级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/>
          <p:nvPr>
            <p:ph type="title"/>
          </p:nvPr>
        </p:nvSpPr>
        <p:spPr>
          <a:xfrm>
            <a:off x="839788" y="723106"/>
            <a:ext cx="3932237" cy="1600200"/>
          </a:xfrm>
        </p:spPr>
        <p:txBody>
          <a:bodyPr anchor="b"/>
          <a:lstStyle>
            <a:lvl1pPr lvl="0">
              <a:defRPr sz="3200"/>
            </a:lvl1pPr>
          </a:lstStyle>
          <a:p>
            <a:r>
              <a:rPr lang="zh-CN"/>
              <a:t>单击此处编辑母版标题样式</a:t>
            </a:r>
          </a:p>
        </p:txBody>
      </p:sp>
      <p:sp>
        <p:nvSpPr>
          <p:cNvPr id="3" name="内容占位符 2"/>
          <p:cNvSpPr/>
          <p:nvPr>
            <p:ph idx="1"/>
          </p:nvPr>
        </p:nvSpPr>
        <p:spPr>
          <a:xfrm>
            <a:off x="5183188" y="723106"/>
            <a:ext cx="6172200" cy="5411787"/>
          </a:xfrm>
        </p:spPr>
        <p:txBody>
          <a:bodyPr/>
          <a:lstStyle>
            <a:lvl1pPr lvl="0">
              <a:defRPr sz="3200"/>
            </a:lvl1pPr>
            <a:lvl2pPr lvl="1">
              <a:defRPr sz="2800"/>
            </a:lvl2pPr>
            <a:lvl3pPr lvl="2">
              <a:defRPr sz="2400"/>
            </a:lvl3pPr>
            <a:lvl4pPr lvl="3">
              <a:defRPr sz="2000"/>
            </a:lvl4pPr>
            <a:lvl5pPr lvl="4">
              <a:defRPr sz="2000"/>
            </a:lvl5pPr>
            <a:lvl6pPr lvl="5">
              <a:defRPr sz="2000"/>
            </a:lvl6pPr>
            <a:lvl7pPr lvl="6">
              <a:defRPr sz="2000"/>
            </a:lvl7pPr>
            <a:lvl8pPr lvl="7">
              <a:defRPr sz="2000"/>
            </a:lvl8pPr>
            <a:lvl9pPr lvl="8">
              <a:defRPr sz="2000"/>
            </a:lvl9pPr>
          </a:lstStyle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二级</a:t>
            </a:r>
          </a:p>
          <a:p>
            <a:pPr lvl="2"/>
            <a:r>
              <a:rPr lang="zh-CN"/>
              <a:t>三级</a:t>
            </a:r>
          </a:p>
          <a:p>
            <a:pPr lvl="3"/>
            <a:r>
              <a:rPr lang="zh-CN"/>
              <a:t>四级</a:t>
            </a:r>
          </a:p>
          <a:p>
            <a:pPr lvl="4"/>
            <a:r>
              <a:rPr lang="zh-CN"/>
              <a:t>五级</a:t>
            </a:r>
          </a:p>
        </p:txBody>
      </p:sp>
      <p:sp>
        <p:nvSpPr>
          <p:cNvPr id="4" name="文本占位符 3"/>
          <p:cNvSpPr/>
          <p:nvPr>
            <p:ph type="body" idx="2"/>
          </p:nvPr>
        </p:nvSpPr>
        <p:spPr>
          <a:xfrm>
            <a:off x="839788" y="2323306"/>
            <a:ext cx="3932237" cy="3811588"/>
          </a:xfrm>
        </p:spPr>
        <p:txBody>
          <a:bodyPr/>
          <a:lstStyle>
            <a:lvl1pPr marL="0" lvl="0" indent="0">
              <a:buNone/>
              <a:defRPr sz="1600"/>
            </a:lvl1pPr>
            <a:lvl2pPr marL="457200" lvl="1" indent="0">
              <a:buNone/>
              <a:defRPr sz="1400"/>
            </a:lvl2pPr>
            <a:lvl3pPr marL="914400" lvl="2" indent="0">
              <a:buNone/>
              <a:defRPr sz="1200"/>
            </a:lvl3pPr>
            <a:lvl4pPr marL="1371600" lvl="3" indent="0">
              <a:buNone/>
              <a:defRPr sz="1000"/>
            </a:lvl4pPr>
            <a:lvl5pPr marL="1828800" lvl="4" indent="0">
              <a:buNone/>
              <a:defRPr sz="1000"/>
            </a:lvl5pPr>
            <a:lvl6pPr marL="2286000" lvl="5" indent="0">
              <a:buNone/>
              <a:defRPr sz="1000"/>
            </a:lvl6pPr>
            <a:lvl7pPr marL="2743200" lvl="6" indent="0">
              <a:buNone/>
              <a:defRPr sz="1000"/>
            </a:lvl7pPr>
            <a:lvl8pPr marL="3200400" lvl="7" indent="0">
              <a:buNone/>
              <a:defRPr sz="1000"/>
            </a:lvl8pPr>
            <a:lvl9pPr marL="3657600" lvl="8" indent="0">
              <a:buNone/>
              <a:defRPr sz="1000"/>
            </a:lvl9pPr>
          </a:lstStyle>
          <a:p>
            <a:pPr lvl="0"/>
            <a:r>
              <a:rPr lang="zh-CN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/>
          <p:nvPr>
            <p:ph type="title"/>
          </p:nvPr>
        </p:nvSpPr>
        <p:spPr>
          <a:xfrm>
            <a:off x="839788" y="727074"/>
            <a:ext cx="3932237" cy="1600200"/>
          </a:xfrm>
        </p:spPr>
        <p:txBody>
          <a:bodyPr anchor="b"/>
          <a:lstStyle>
            <a:lvl1pPr lvl="0">
              <a:defRPr sz="3200"/>
            </a:lvl1pPr>
          </a:lstStyle>
          <a:p>
            <a:r>
              <a:rPr lang="zh-CN"/>
              <a:t>单击此处编辑母版标题样式</a:t>
            </a:r>
          </a:p>
        </p:txBody>
      </p:sp>
      <p:sp>
        <p:nvSpPr>
          <p:cNvPr id="3" name="图片占位符 2"/>
          <p:cNvSpPr/>
          <p:nvPr>
            <p:ph type="pic" idx="1"/>
          </p:nvPr>
        </p:nvSpPr>
        <p:spPr>
          <a:xfrm>
            <a:off x="5183188" y="727075"/>
            <a:ext cx="6172200" cy="5403850"/>
          </a:xfrm>
        </p:spPr>
        <p:txBody>
          <a:bodyPr/>
          <a:lstStyle>
            <a:lvl1pPr marL="0" lvl="0" indent="0">
              <a:buNone/>
              <a:defRPr sz="3200"/>
            </a:lvl1pPr>
            <a:lvl2pPr marL="457200" lvl="1" indent="0">
              <a:buNone/>
              <a:defRPr sz="2800"/>
            </a:lvl2pPr>
            <a:lvl3pPr marL="914400" lvl="2" indent="0">
              <a:buNone/>
              <a:defRPr sz="2400"/>
            </a:lvl3pPr>
            <a:lvl4pPr marL="1371600" lvl="3" indent="0">
              <a:buNone/>
              <a:defRPr sz="2000"/>
            </a:lvl4pPr>
            <a:lvl5pPr marL="1828800" lvl="4" indent="0">
              <a:buNone/>
              <a:defRPr sz="2000"/>
            </a:lvl5pPr>
            <a:lvl6pPr marL="2286000" lvl="5" indent="0">
              <a:buNone/>
              <a:defRPr sz="2000"/>
            </a:lvl6pPr>
            <a:lvl7pPr marL="2743200" lvl="6" indent="0">
              <a:buNone/>
              <a:defRPr sz="2000"/>
            </a:lvl7pPr>
            <a:lvl8pPr marL="3200400" lvl="7" indent="0">
              <a:buNone/>
              <a:defRPr sz="2000"/>
            </a:lvl8pPr>
            <a:lvl9pPr marL="3657600" lvl="8" indent="0">
              <a:buNone/>
              <a:defRPr sz="2000"/>
            </a:lvl9pPr>
          </a:lstStyle>
          <a:p>
            <a:endParaRPr lang="zh-CN"/>
          </a:p>
        </p:txBody>
      </p:sp>
      <p:sp>
        <p:nvSpPr>
          <p:cNvPr id="4" name="文本占位符 3"/>
          <p:cNvSpPr/>
          <p:nvPr>
            <p:ph type="body" idx="2"/>
          </p:nvPr>
        </p:nvSpPr>
        <p:spPr>
          <a:xfrm>
            <a:off x="839788" y="2327274"/>
            <a:ext cx="3932237" cy="3811588"/>
          </a:xfrm>
        </p:spPr>
        <p:txBody>
          <a:bodyPr/>
          <a:lstStyle>
            <a:lvl1pPr marL="0" lvl="0" indent="0">
              <a:buNone/>
              <a:defRPr sz="1600"/>
            </a:lvl1pPr>
            <a:lvl2pPr marL="457200" lvl="1" indent="0">
              <a:buNone/>
              <a:defRPr sz="1400"/>
            </a:lvl2pPr>
            <a:lvl3pPr marL="914400" lvl="2" indent="0">
              <a:buNone/>
              <a:defRPr sz="1200"/>
            </a:lvl3pPr>
            <a:lvl4pPr marL="1371600" lvl="3" indent="0">
              <a:buNone/>
              <a:defRPr sz="1000"/>
            </a:lvl4pPr>
            <a:lvl5pPr marL="1828800" lvl="4" indent="0">
              <a:buNone/>
              <a:defRPr sz="1000"/>
            </a:lvl5pPr>
            <a:lvl6pPr marL="2286000" lvl="5" indent="0">
              <a:buNone/>
              <a:defRPr sz="1000"/>
            </a:lvl6pPr>
            <a:lvl7pPr marL="2743200" lvl="6" indent="0">
              <a:buNone/>
              <a:defRPr sz="1000"/>
            </a:lvl7pPr>
            <a:lvl8pPr marL="3200400" lvl="7" indent="0">
              <a:buNone/>
              <a:defRPr sz="1000"/>
            </a:lvl8pPr>
            <a:lvl9pPr marL="3657600" lvl="8" indent="0">
              <a:buNone/>
              <a:defRPr sz="1000"/>
            </a:lvl9pPr>
          </a:lstStyle>
          <a:p>
            <a:pPr lvl="0"/>
            <a:r>
              <a:rPr lang="zh-CN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表格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/>
          <p:nvPr>
            <p:ph type="title"/>
          </p:nvPr>
        </p:nvSpPr>
        <p:spPr>
          <a:xfrm>
            <a:off x="839788" y="727074"/>
            <a:ext cx="3932237" cy="1600200"/>
          </a:xfrm>
        </p:spPr>
        <p:txBody>
          <a:bodyPr anchor="b"/>
          <a:lstStyle>
            <a:lvl1pPr lvl="0">
              <a:defRPr sz="3200"/>
            </a:lvl1pPr>
          </a:lstStyle>
          <a:p>
            <a:r>
              <a:rPr lang="zh-CN"/>
              <a:t>单击此处编辑母版标题样式</a:t>
            </a:r>
          </a:p>
        </p:txBody>
      </p:sp>
      <p:sp>
        <p:nvSpPr>
          <p:cNvPr id="5" name="文本占位符 3"/>
          <p:cNvSpPr/>
          <p:nvPr>
            <p:ph type="body" idx="2"/>
          </p:nvPr>
        </p:nvSpPr>
        <p:spPr>
          <a:xfrm>
            <a:off x="839788" y="2327274"/>
            <a:ext cx="3932237" cy="3811588"/>
          </a:xfrm>
        </p:spPr>
        <p:txBody>
          <a:bodyPr/>
          <a:lstStyle>
            <a:lvl1pPr marL="0" lvl="0" indent="0">
              <a:buNone/>
              <a:defRPr sz="1600"/>
            </a:lvl1pPr>
            <a:lvl2pPr marL="457200" lvl="1" indent="0">
              <a:buNone/>
              <a:defRPr sz="1400"/>
            </a:lvl2pPr>
            <a:lvl3pPr marL="914400" lvl="2" indent="0">
              <a:buNone/>
              <a:defRPr sz="1200"/>
            </a:lvl3pPr>
            <a:lvl4pPr marL="1371600" lvl="3" indent="0">
              <a:buNone/>
              <a:defRPr sz="1000"/>
            </a:lvl4pPr>
            <a:lvl5pPr marL="1828800" lvl="4" indent="0">
              <a:buNone/>
              <a:defRPr sz="1000"/>
            </a:lvl5pPr>
            <a:lvl6pPr marL="2286000" lvl="5" indent="0">
              <a:buNone/>
              <a:defRPr sz="1000"/>
            </a:lvl6pPr>
            <a:lvl7pPr marL="2743200" lvl="6" indent="0">
              <a:buNone/>
              <a:defRPr sz="1000"/>
            </a:lvl7pPr>
            <a:lvl8pPr marL="3200400" lvl="7" indent="0">
              <a:buNone/>
              <a:defRPr sz="1000"/>
            </a:lvl8pPr>
            <a:lvl9pPr marL="3657600" lvl="8" indent="0">
              <a:buNone/>
              <a:defRPr sz="1000"/>
            </a:lvl9pPr>
          </a:lstStyle>
          <a:p>
            <a:pPr lvl="0"/>
            <a:r>
              <a:rPr lang="zh-CN"/>
              <a:t>单击此处编辑母版文本样式</a:t>
            </a:r>
          </a:p>
        </p:txBody>
      </p:sp>
      <p:sp>
        <p:nvSpPr>
          <p:cNvPr id="7" name="表格占位符 6"/>
          <p:cNvSpPr/>
          <p:nvPr>
            <p:ph type="tbl" idx="10"/>
          </p:nvPr>
        </p:nvSpPr>
        <p:spPr>
          <a:xfrm>
            <a:off x="5172891" y="719137"/>
            <a:ext cx="6179322" cy="5419726"/>
          </a:xfrm>
        </p:spPr>
        <p:txBody>
          <a:bodyPr/>
          <a:lstStyle/>
          <a:p>
            <a:endParaRPr lang="zh-CN"/>
          </a:p>
        </p:txBody>
      </p:sp>
    </p:spTree>
  </p:cSld>
  <p:clrMapOvr>
    <a:masterClrMapping/>
  </p:clrMapOvr>
</p:sldLayout>
</file>

<file path=ppt/slideMasters/_rels/slideMaster1.xml.rels>&#65279;<?xml version="1.0" encoding="utf-8"?><Relationships xmlns="http://schemas.openxmlformats.org/package/2006/relationships"><Relationship Type="http://schemas.openxmlformats.org/officeDocument/2006/relationships/slideLayout" Target="/ppt/slideLayouts/slideLayout1.xml" Id="rId1" /><Relationship Type="http://schemas.openxmlformats.org/officeDocument/2006/relationships/slideLayout" Target="/ppt/slideLayouts/slideLayout2.xml" Id="rId2" /><Relationship Type="http://schemas.openxmlformats.org/officeDocument/2006/relationships/slideLayout" Target="/ppt/slideLayouts/slideLayout3.xml" Id="rId3" /><Relationship Type="http://schemas.openxmlformats.org/officeDocument/2006/relationships/slideLayout" Target="/ppt/slideLayouts/slideLayout4.xml" Id="rId4" /><Relationship Type="http://schemas.openxmlformats.org/officeDocument/2006/relationships/slideLayout" Target="/ppt/slideLayouts/slideLayout5.xml" Id="rId5" /><Relationship Type="http://schemas.openxmlformats.org/officeDocument/2006/relationships/slideLayout" Target="/ppt/slideLayouts/slideLayout6.xml" Id="rId6" /><Relationship Type="http://schemas.openxmlformats.org/officeDocument/2006/relationships/slideLayout" Target="/ppt/slideLayouts/slideLayout7.xml" Id="rId7" /><Relationship Type="http://schemas.openxmlformats.org/officeDocument/2006/relationships/slideLayout" Target="/ppt/slideLayouts/slideLayout8.xml" Id="rId8" /><Relationship Type="http://schemas.openxmlformats.org/officeDocument/2006/relationships/slideLayout" Target="/ppt/slideLayouts/slideLayout9.xml" Id="rId9" /><Relationship Type="http://schemas.openxmlformats.org/officeDocument/2006/relationships/slideLayout" Target="/ppt/slideLayouts/slideLayout10.xml" Id="rId10" /><Relationship Type="http://schemas.openxmlformats.org/officeDocument/2006/relationships/slideLayout" Target="/ppt/slideLayouts/slideLayout11.xml" Id="rId11" /><Relationship Type="http://schemas.openxmlformats.org/officeDocument/2006/relationships/slideLayout" Target="/ppt/slideLayouts/slideLayout12.xml" Id="rId12" /><Relationship Type="http://schemas.openxmlformats.org/officeDocument/2006/relationships/theme" Target="/ppt/slideMasters/theme/theme1.xml" Id="rId13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E9E9E9"/>
            </a:gs>
            <a:gs pos="100000">
              <a:srgbClr val="D9D9D9"/>
            </a:gs>
          </a:gsLst>
          <a:lin ang="8100000" scaled="1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r>
              <a:rPr lang="zh-CN"/>
              <a:t>单击此处编辑母版标题样式</a:t>
            </a:r>
          </a:p>
        </p:txBody>
      </p:sp>
      <p:sp>
        <p:nvSpPr>
          <p:cNvPr id="3" name="文本占位符 2"/>
          <p:cNvSpPr/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二级</a:t>
            </a:r>
          </a:p>
          <a:p>
            <a:pPr lvl="2"/>
            <a:r>
              <a:rPr lang="zh-CN"/>
              <a:t>三级</a:t>
            </a:r>
          </a:p>
          <a:p>
            <a:pPr lvl="3"/>
            <a:r>
              <a:rPr lang="zh-CN"/>
              <a:t>四级</a:t>
            </a:r>
          </a:p>
          <a:p>
            <a:pPr lvl="4"/>
            <a:r>
              <a:rPr lang="zh-CN"/>
              <a:t>五级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lvl="0" algn="l" defTabSz="914400">
        <a:lnSpc>
          <a:spcPct val="130000"/>
        </a:lnSpc>
        <a:spcBef>
          <a:spcPct val="0"/>
        </a:spcBef>
        <a:buNone/>
        <a:defRPr sz="4400" kern="1200">
          <a:solidFill>
            <a:schemeClr val="tx1"/>
          </a:solidFill>
          <a:latin typeface="微软雅黑"/>
          <a:ea typeface="微软雅黑"/>
        </a:defRPr>
      </a:lvl1pPr>
    </p:titleStyle>
    <p:bodyStyle>
      <a:lvl1pPr marL="228600" lvl="0" indent="-228600" algn="l" defTabSz="914400">
        <a:lnSpc>
          <a:spcPct val="130000"/>
        </a:lnSpc>
        <a:spcBef>
          <a:spcPts val="1000"/>
        </a:spcBef>
        <a:buFont typeface="微软雅黑"/>
        <a:buChar char="•"/>
        <a:defRPr sz="2800" kern="1200">
          <a:solidFill>
            <a:schemeClr val="tx1"/>
          </a:solidFill>
          <a:latin typeface="微软雅黑"/>
          <a:ea typeface="微软雅黑"/>
        </a:defRPr>
      </a:lvl1pPr>
      <a:lvl2pPr marL="685800" lvl="1" indent="-228600" algn="l" defTabSz="914400">
        <a:lnSpc>
          <a:spcPct val="130000"/>
        </a:lnSpc>
        <a:spcBef>
          <a:spcPts val="500"/>
        </a:spcBef>
        <a:buFont typeface="微软雅黑"/>
        <a:buChar char="•"/>
        <a:defRPr sz="2400" kern="1200">
          <a:solidFill>
            <a:schemeClr val="tx1"/>
          </a:solidFill>
          <a:latin typeface="微软雅黑"/>
          <a:ea typeface="微软雅黑"/>
        </a:defRPr>
      </a:lvl2pPr>
      <a:lvl3pPr marL="1143000" lvl="2" indent="-228600" algn="l" defTabSz="914400">
        <a:lnSpc>
          <a:spcPct val="130000"/>
        </a:lnSpc>
        <a:spcBef>
          <a:spcPts val="500"/>
        </a:spcBef>
        <a:buFont typeface="微软雅黑"/>
        <a:buChar char="•"/>
        <a:defRPr sz="2000" kern="1200">
          <a:solidFill>
            <a:schemeClr val="tx1"/>
          </a:solidFill>
          <a:latin typeface="微软雅黑"/>
          <a:ea typeface="微软雅黑"/>
        </a:defRPr>
      </a:lvl3pPr>
      <a:lvl4pPr marL="1600200" lvl="3" indent="-228600" algn="l" defTabSz="914400">
        <a:lnSpc>
          <a:spcPct val="130000"/>
        </a:lnSpc>
        <a:spcBef>
          <a:spcPts val="500"/>
        </a:spcBef>
        <a:buFont typeface="微软雅黑"/>
        <a:buChar char="•"/>
        <a:defRPr sz="1800" kern="1200">
          <a:solidFill>
            <a:schemeClr val="tx1"/>
          </a:solidFill>
          <a:latin typeface="微软雅黑"/>
          <a:ea typeface="微软雅黑"/>
        </a:defRPr>
      </a:lvl4pPr>
      <a:lvl5pPr marL="2057400" lvl="4" indent="-228600" algn="l" defTabSz="914400">
        <a:lnSpc>
          <a:spcPct val="130000"/>
        </a:lnSpc>
        <a:spcBef>
          <a:spcPts val="500"/>
        </a:spcBef>
        <a:buFont typeface="微软雅黑"/>
        <a:buChar char="•"/>
        <a:defRPr sz="1800" kern="1200">
          <a:solidFill>
            <a:schemeClr val="tx1"/>
          </a:solidFill>
          <a:latin typeface="微软雅黑"/>
          <a:ea typeface="微软雅黑"/>
        </a:defRPr>
      </a:lvl5pPr>
      <a:lvl6pPr marL="2514600" lvl="5" indent="-228600" algn="l" defTabSz="914400">
        <a:lnSpc>
          <a:spcPct val="130000"/>
        </a:lnSpc>
        <a:spcBef>
          <a:spcPts val="500"/>
        </a:spcBef>
        <a:buFont typeface="微软雅黑"/>
        <a:buChar char="•"/>
        <a:defRPr sz="1800" kern="1200">
          <a:solidFill>
            <a:schemeClr val="tx1"/>
          </a:solidFill>
          <a:latin typeface="微软雅黑"/>
          <a:ea typeface="微软雅黑"/>
        </a:defRPr>
      </a:lvl6pPr>
      <a:lvl7pPr marL="2971800" lvl="6" indent="-228600" algn="l" defTabSz="914400">
        <a:lnSpc>
          <a:spcPct val="130000"/>
        </a:lnSpc>
        <a:spcBef>
          <a:spcPts val="500"/>
        </a:spcBef>
        <a:buFont typeface="微软雅黑"/>
        <a:buChar char="•"/>
        <a:defRPr sz="1800" kern="1200">
          <a:solidFill>
            <a:schemeClr val="tx1"/>
          </a:solidFill>
          <a:latin typeface="微软雅黑"/>
          <a:ea typeface="微软雅黑"/>
        </a:defRPr>
      </a:lvl7pPr>
      <a:lvl8pPr marL="3429000" lvl="7" indent="-228600" algn="l" defTabSz="914400">
        <a:lnSpc>
          <a:spcPct val="130000"/>
        </a:lnSpc>
        <a:spcBef>
          <a:spcPts val="500"/>
        </a:spcBef>
        <a:buFont typeface="微软雅黑"/>
        <a:buChar char="•"/>
        <a:defRPr sz="1800" kern="1200">
          <a:solidFill>
            <a:schemeClr val="tx1"/>
          </a:solidFill>
          <a:latin typeface="微软雅黑"/>
          <a:ea typeface="微软雅黑"/>
        </a:defRPr>
      </a:lvl8pPr>
      <a:lvl9pPr marL="3886200" lvl="8" indent="-228600" algn="l" defTabSz="914400">
        <a:lnSpc>
          <a:spcPct val="130000"/>
        </a:lnSpc>
        <a:spcBef>
          <a:spcPts val="500"/>
        </a:spcBef>
        <a:buFont typeface="微软雅黑"/>
        <a:buChar char="•"/>
        <a:defRPr sz="1800" kern="1200">
          <a:solidFill>
            <a:schemeClr val="tx1"/>
          </a:solidFill>
          <a:latin typeface="微软雅黑"/>
          <a:ea typeface="微软雅黑"/>
        </a:defRPr>
      </a:lvl9pPr>
    </p:bodyStyle>
    <p:otherStyle>
      <a:lvl1pPr marL="0" lvl="0" algn="l" defTabSz="914400">
        <a:lnSpc>
          <a:spcPct val="130000"/>
        </a:lnSpc>
        <a:defRPr sz="1800" kern="1200">
          <a:solidFill>
            <a:schemeClr val="tx1"/>
          </a:solidFill>
          <a:latin typeface="微软雅黑"/>
          <a:ea typeface="微软雅黑"/>
        </a:defRPr>
      </a:lvl1pPr>
      <a:lvl2pPr marL="457200" lvl="1" algn="l" defTabSz="914400">
        <a:lnSpc>
          <a:spcPct val="130000"/>
        </a:lnSpc>
        <a:defRPr sz="1800" kern="1200">
          <a:solidFill>
            <a:schemeClr val="tx1"/>
          </a:solidFill>
          <a:latin typeface="微软雅黑"/>
          <a:ea typeface="微软雅黑"/>
        </a:defRPr>
      </a:lvl2pPr>
      <a:lvl3pPr marL="914400" lvl="2" algn="l" defTabSz="914400">
        <a:lnSpc>
          <a:spcPct val="130000"/>
        </a:lnSpc>
        <a:defRPr sz="1800" kern="1200">
          <a:solidFill>
            <a:schemeClr val="tx1"/>
          </a:solidFill>
          <a:latin typeface="微软雅黑"/>
          <a:ea typeface="微软雅黑"/>
        </a:defRPr>
      </a:lvl3pPr>
      <a:lvl4pPr marL="1371600" lvl="3" algn="l" defTabSz="914400">
        <a:lnSpc>
          <a:spcPct val="130000"/>
        </a:lnSpc>
        <a:defRPr sz="1800" kern="1200">
          <a:solidFill>
            <a:schemeClr val="tx1"/>
          </a:solidFill>
          <a:latin typeface="微软雅黑"/>
          <a:ea typeface="微软雅黑"/>
        </a:defRPr>
      </a:lvl4pPr>
      <a:lvl5pPr marL="1828800" lvl="4" algn="l" defTabSz="914400">
        <a:lnSpc>
          <a:spcPct val="130000"/>
        </a:lnSpc>
        <a:defRPr sz="1800" kern="1200">
          <a:solidFill>
            <a:schemeClr val="tx1"/>
          </a:solidFill>
          <a:latin typeface="微软雅黑"/>
          <a:ea typeface="微软雅黑"/>
        </a:defRPr>
      </a:lvl5pPr>
      <a:lvl6pPr marL="2286000" lvl="5" algn="l" defTabSz="914400">
        <a:lnSpc>
          <a:spcPct val="130000"/>
        </a:lnSpc>
        <a:defRPr sz="1800" kern="1200">
          <a:solidFill>
            <a:schemeClr val="tx1"/>
          </a:solidFill>
          <a:latin typeface="微软雅黑"/>
          <a:ea typeface="微软雅黑"/>
        </a:defRPr>
      </a:lvl6pPr>
      <a:lvl7pPr marL="2743200" lvl="6" algn="l" defTabSz="914400">
        <a:lnSpc>
          <a:spcPct val="130000"/>
        </a:lnSpc>
        <a:defRPr sz="1800" kern="1200">
          <a:solidFill>
            <a:schemeClr val="tx1"/>
          </a:solidFill>
          <a:latin typeface="微软雅黑"/>
          <a:ea typeface="微软雅黑"/>
        </a:defRPr>
      </a:lvl7pPr>
      <a:lvl8pPr marL="3200400" lvl="7" algn="l" defTabSz="914400">
        <a:lnSpc>
          <a:spcPct val="130000"/>
        </a:lnSpc>
        <a:defRPr sz="1800" kern="1200">
          <a:solidFill>
            <a:schemeClr val="tx1"/>
          </a:solidFill>
          <a:latin typeface="微软雅黑"/>
          <a:ea typeface="微软雅黑"/>
        </a:defRPr>
      </a:lvl8pPr>
      <a:lvl9pPr marL="3657600" lvl="8" algn="l" defTabSz="914400">
        <a:lnSpc>
          <a:spcPct val="130000"/>
        </a:lnSpc>
        <a:defRPr sz="1800" kern="1200">
          <a:solidFill>
            <a:schemeClr val="tx1"/>
          </a:solidFill>
          <a:latin typeface="微软雅黑"/>
          <a:ea typeface="微软雅黑"/>
        </a:defRPr>
      </a:lvl9pPr>
    </p:otherStyle>
  </p:txStyles>
</p:sldMaster>
</file>

<file path=ppt/slideMasters/theme/theme1.xml><?xml version="1.0" encoding="utf-8"?>
<a:theme xmlns:thm15="http://schemas.microsoft.com/office/thememl/2012/main"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微软雅黑"/>
        <a:ea typeface=""/>
        <a:cs typeface=""/>
        <a:font script="Jpan" typeface="游ゴシック Light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微软雅黑"/>
        <a:ea typeface=""/>
        <a:cs typeface=""/>
        <a:font script="Jpan" typeface="游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slides/_rels/slide1.xml.rels>&#65279;<?xml version="1.0" encoding="utf-8"?><Relationships xmlns="http://schemas.openxmlformats.org/package/2006/relationships"><Relationship Type="http://schemas.openxmlformats.org/officeDocument/2006/relationships/slideLayout" Target="/ppt/slideLayouts/slideLayout1.xml" Id="rId1" /></Relationships>
</file>

<file path=ppt/slides/_rels/slide10.xml.rels>&#65279;<?xml version="1.0" encoding="utf-8"?><Relationships xmlns="http://schemas.openxmlformats.org/package/2006/relationships"><Relationship Type="http://schemas.openxmlformats.org/officeDocument/2006/relationships/slideLayout" Target="/ppt/slideLayouts/slideLayout3.xml" Id="rId1" /><Relationship Type="http://schemas.openxmlformats.org/officeDocument/2006/relationships/image" Target="/ppt/media/image8.png" Id="rId2" /></Relationships>
</file>

<file path=ppt/slides/_rels/slide11.xml.rels>&#65279;<?xml version="1.0" encoding="utf-8"?><Relationships xmlns="http://schemas.openxmlformats.org/package/2006/relationships"><Relationship Type="http://schemas.openxmlformats.org/officeDocument/2006/relationships/slideLayout" Target="/ppt/slideLayouts/slideLayout3.xml" Id="rId1" /><Relationship Type="http://schemas.openxmlformats.org/officeDocument/2006/relationships/image" Target="/ppt/media/image9.png" Id="rId2" /></Relationships>
</file>

<file path=ppt/slides/_rels/slide12.xml.rels>&#65279;<?xml version="1.0" encoding="utf-8"?><Relationships xmlns="http://schemas.openxmlformats.org/package/2006/relationships"><Relationship Type="http://schemas.openxmlformats.org/officeDocument/2006/relationships/slideLayout" Target="/ppt/slideLayouts/slideLayout3.xml" Id="rId1" /><Relationship Type="http://schemas.openxmlformats.org/officeDocument/2006/relationships/image" Target="/ppt/media/image10.png" Id="rId2" /></Relationships>
</file>

<file path=ppt/slides/_rels/slide13.xml.rels>&#65279;<?xml version="1.0" encoding="utf-8"?><Relationships xmlns="http://schemas.openxmlformats.org/package/2006/relationships"><Relationship Type="http://schemas.openxmlformats.org/officeDocument/2006/relationships/slideLayout" Target="/ppt/slideLayouts/slideLayout3.xml" Id="rId1" /><Relationship Type="http://schemas.openxmlformats.org/officeDocument/2006/relationships/image" Target="/ppt/media/image11.png" Id="rId2" /></Relationships>
</file>

<file path=ppt/slides/_rels/slide14.xml.rels>&#65279;<?xml version="1.0" encoding="utf-8"?><Relationships xmlns="http://schemas.openxmlformats.org/package/2006/relationships"><Relationship Type="http://schemas.openxmlformats.org/officeDocument/2006/relationships/slideLayout" Target="/ppt/slideLayouts/slideLayout3.xml" Id="rId1" /><Relationship Type="http://schemas.openxmlformats.org/officeDocument/2006/relationships/image" Target="/ppt/media/image12.png" Id="rId2" /></Relationships>
</file>

<file path=ppt/slides/_rels/slide15.xml.rels>&#65279;<?xml version="1.0" encoding="utf-8"?><Relationships xmlns="http://schemas.openxmlformats.org/package/2006/relationships"><Relationship Type="http://schemas.openxmlformats.org/officeDocument/2006/relationships/slideLayout" Target="/ppt/slideLayouts/slideLayout3.xml" Id="rId1" /><Relationship Type="http://schemas.openxmlformats.org/officeDocument/2006/relationships/image" Target="/ppt/media/image13.png" Id="rId2" /></Relationships>
</file>

<file path=ppt/slides/_rels/slide16.xml.rels>&#65279;<?xml version="1.0" encoding="utf-8"?><Relationships xmlns="http://schemas.openxmlformats.org/package/2006/relationships"><Relationship Type="http://schemas.openxmlformats.org/officeDocument/2006/relationships/slideLayout" Target="/ppt/slideLayouts/slideLayout3.xml" Id="rId1" /><Relationship Type="http://schemas.openxmlformats.org/officeDocument/2006/relationships/image" Target="/ppt/media/image14.png" Id="rId2" /></Relationships>
</file>

<file path=ppt/slides/_rels/slide17.xml.rels>&#65279;<?xml version="1.0" encoding="utf-8"?><Relationships xmlns="http://schemas.openxmlformats.org/package/2006/relationships"><Relationship Type="http://schemas.openxmlformats.org/officeDocument/2006/relationships/slideLayout" Target="/ppt/slideLayouts/slideLayout3.xml" Id="rId1" /></Relationships>
</file>

<file path=ppt/slides/_rels/slide18.xml.rels>&#65279;<?xml version="1.0" encoding="utf-8"?><Relationships xmlns="http://schemas.openxmlformats.org/package/2006/relationships"><Relationship Type="http://schemas.openxmlformats.org/officeDocument/2006/relationships/slideLayout" Target="/ppt/slideLayouts/slideLayout3.xml" Id="rId1" /><Relationship Type="http://schemas.openxmlformats.org/officeDocument/2006/relationships/image" Target="/ppt/media/image15.png" Id="rId2" /></Relationships>
</file>

<file path=ppt/slides/_rels/slide19.xml.rels>&#65279;<?xml version="1.0" encoding="utf-8"?><Relationships xmlns="http://schemas.openxmlformats.org/package/2006/relationships"><Relationship Type="http://schemas.openxmlformats.org/officeDocument/2006/relationships/slideLayout" Target="/ppt/slideLayouts/slideLayout3.xml" Id="rId1" /><Relationship Type="http://schemas.openxmlformats.org/officeDocument/2006/relationships/image" Target="/ppt/media/image16.png" Id="rId2" /></Relationships>
</file>

<file path=ppt/slides/_rels/slide2.xml.rels>&#65279;<?xml version="1.0" encoding="utf-8"?><Relationships xmlns="http://schemas.openxmlformats.org/package/2006/relationships"><Relationship Type="http://schemas.openxmlformats.org/officeDocument/2006/relationships/slideLayout" Target="/ppt/slideLayouts/slideLayout2.xml" Id="rId1" /></Relationships>
</file>

<file path=ppt/slides/_rels/slide20.xml.rels>&#65279;<?xml version="1.0" encoding="utf-8"?><Relationships xmlns="http://schemas.openxmlformats.org/package/2006/relationships"><Relationship Type="http://schemas.openxmlformats.org/officeDocument/2006/relationships/slideLayout" Target="/ppt/slideLayouts/slideLayout3.xml" Id="rId1" /><Relationship Type="http://schemas.openxmlformats.org/officeDocument/2006/relationships/image" Target="/ppt/media/image17.png" Id="rId2" /></Relationships>
</file>

<file path=ppt/slides/_rels/slide21.xml.rels>&#65279;<?xml version="1.0" encoding="utf-8"?><Relationships xmlns="http://schemas.openxmlformats.org/package/2006/relationships"><Relationship Type="http://schemas.openxmlformats.org/officeDocument/2006/relationships/slideLayout" Target="/ppt/slideLayouts/slideLayout3.xml" Id="rId1" /><Relationship Type="http://schemas.openxmlformats.org/officeDocument/2006/relationships/image" Target="/ppt/media/image18.png" Id="rId2" /></Relationships>
</file>

<file path=ppt/slides/_rels/slide22.xml.rels>&#65279;<?xml version="1.0" encoding="utf-8"?><Relationships xmlns="http://schemas.openxmlformats.org/package/2006/relationships"><Relationship Type="http://schemas.openxmlformats.org/officeDocument/2006/relationships/slideLayout" Target="/ppt/slideLayouts/slideLayout3.xml" Id="rId1" /><Relationship Type="http://schemas.openxmlformats.org/officeDocument/2006/relationships/image" Target="/ppt/media/image19.png" Id="rId2" /></Relationships>
</file>

<file path=ppt/slides/_rels/slide23.xml.rels>&#65279;<?xml version="1.0" encoding="utf-8"?><Relationships xmlns="http://schemas.openxmlformats.org/package/2006/relationships"><Relationship Type="http://schemas.openxmlformats.org/officeDocument/2006/relationships/slideLayout" Target="/ppt/slideLayouts/slideLayout3.xml" Id="rId1" /><Relationship Type="http://schemas.openxmlformats.org/officeDocument/2006/relationships/image" Target="/ppt/media/image20.png" Id="rId2" /></Relationships>
</file>

<file path=ppt/slides/_rels/slide24.xml.rels>&#65279;<?xml version="1.0" encoding="utf-8"?><Relationships xmlns="http://schemas.openxmlformats.org/package/2006/relationships"><Relationship Type="http://schemas.openxmlformats.org/officeDocument/2006/relationships/slideLayout" Target="/ppt/slideLayouts/slideLayout3.xml" Id="rId1" /><Relationship Type="http://schemas.openxmlformats.org/officeDocument/2006/relationships/image" Target="/ppt/media/image21.png" Id="rId2" /></Relationships>
</file>

<file path=ppt/slides/_rels/slide25.xml.rels>&#65279;<?xml version="1.0" encoding="utf-8"?><Relationships xmlns="http://schemas.openxmlformats.org/package/2006/relationships"><Relationship Type="http://schemas.openxmlformats.org/officeDocument/2006/relationships/slideLayout" Target="/ppt/slideLayouts/slideLayout3.xml" Id="rId1" /></Relationships>
</file>

<file path=ppt/slides/_rels/slide26.xml.rels>&#65279;<?xml version="1.0" encoding="utf-8"?><Relationships xmlns="http://schemas.openxmlformats.org/package/2006/relationships"><Relationship Type="http://schemas.openxmlformats.org/officeDocument/2006/relationships/slideLayout" Target="/ppt/slideLayouts/slideLayout3.xml" Id="rId1" /><Relationship Type="http://schemas.openxmlformats.org/officeDocument/2006/relationships/image" Target="/ppt/media/image22.png" Id="rId2" /></Relationships>
</file>

<file path=ppt/slides/_rels/slide27.xml.rels>&#65279;<?xml version="1.0" encoding="utf-8"?><Relationships xmlns="http://schemas.openxmlformats.org/package/2006/relationships"><Relationship Type="http://schemas.openxmlformats.org/officeDocument/2006/relationships/slideLayout" Target="/ppt/slideLayouts/slideLayout3.xml" Id="rId1" /><Relationship Type="http://schemas.openxmlformats.org/officeDocument/2006/relationships/image" Target="/ppt/media/image23.png" Id="rId2" /></Relationships>
</file>

<file path=ppt/slides/_rels/slide28.xml.rels>&#65279;<?xml version="1.0" encoding="utf-8"?><Relationships xmlns="http://schemas.openxmlformats.org/package/2006/relationships"><Relationship Type="http://schemas.openxmlformats.org/officeDocument/2006/relationships/slideLayout" Target="/ppt/slideLayouts/slideLayout3.xml" Id="rId1" /><Relationship Type="http://schemas.openxmlformats.org/officeDocument/2006/relationships/image" Target="/ppt/media/image24.png" Id="rId2" /></Relationships>
</file>

<file path=ppt/slides/_rels/slide29.xml.rels>&#65279;<?xml version="1.0" encoding="utf-8"?><Relationships xmlns="http://schemas.openxmlformats.org/package/2006/relationships"><Relationship Type="http://schemas.openxmlformats.org/officeDocument/2006/relationships/slideLayout" Target="/ppt/slideLayouts/slideLayout3.xml" Id="rId1" /><Relationship Type="http://schemas.openxmlformats.org/officeDocument/2006/relationships/image" Target="/ppt/media/image25.png" Id="rId2" /></Relationships>
</file>

<file path=ppt/slides/_rels/slide3.xml.rels>&#65279;<?xml version="1.0" encoding="utf-8"?><Relationships xmlns="http://schemas.openxmlformats.org/package/2006/relationships"><Relationship Type="http://schemas.openxmlformats.org/officeDocument/2006/relationships/slideLayout" Target="/ppt/slideLayouts/slideLayout2.xml" Id="rId1" /></Relationships>
</file>

<file path=ppt/slides/_rels/slide30.xml.rels>&#65279;<?xml version="1.0" encoding="utf-8"?><Relationships xmlns="http://schemas.openxmlformats.org/package/2006/relationships"><Relationship Type="http://schemas.openxmlformats.org/officeDocument/2006/relationships/slideLayout" Target="/ppt/slideLayouts/slideLayout3.xml" Id="rId1" /><Relationship Type="http://schemas.openxmlformats.org/officeDocument/2006/relationships/image" Target="/ppt/media/image26.png" Id="rId2" /></Relationships>
</file>

<file path=ppt/slides/_rels/slide31.xml.rels>&#65279;<?xml version="1.0" encoding="utf-8"?><Relationships xmlns="http://schemas.openxmlformats.org/package/2006/relationships"><Relationship Type="http://schemas.openxmlformats.org/officeDocument/2006/relationships/slideLayout" Target="/ppt/slideLayouts/slideLayout2.xml" Id="rId1" /><Relationship Type="http://schemas.openxmlformats.org/officeDocument/2006/relationships/hyperlink" Target="https://github.com/stasi009/TakeHomeDataChallenges" TargetMode="External" Id="rId2" /><Relationship Type="http://schemas.openxmlformats.org/officeDocument/2006/relationships/hyperlink" Target="https://www.kaggle.com/competitions" TargetMode="External" Id="rId3" /><Relationship Type="http://schemas.openxmlformats.org/officeDocument/2006/relationships/hyperlink" Target="https://www.kaggle.com/c/optiver-realized-volatility-prediction/data" TargetMode="External" Id="rId4" /><Relationship Type="http://schemas.openxmlformats.org/officeDocument/2006/relationships/hyperlink" Target="https://www.kaggle.com/c/wikipedia-image-caption/overview" TargetMode="External" Id="rId5" /></Relationships>
</file>

<file path=ppt/slides/_rels/slide4.xml.rels>&#65279;<?xml version="1.0" encoding="utf-8"?><Relationships xmlns="http://schemas.openxmlformats.org/package/2006/relationships"><Relationship Type="http://schemas.openxmlformats.org/officeDocument/2006/relationships/slideLayout" Target="/ppt/slideLayouts/slideLayout3.xml" Id="rId1" /><Relationship Type="http://schemas.openxmlformats.org/officeDocument/2006/relationships/image" Target="/ppt/media/image.png" Id="rId2" /></Relationships>
</file>

<file path=ppt/slides/_rels/slide5.xml.rels>&#65279;<?xml version="1.0" encoding="utf-8"?><Relationships xmlns="http://schemas.openxmlformats.org/package/2006/relationships"><Relationship Type="http://schemas.openxmlformats.org/officeDocument/2006/relationships/slideLayout" Target="/ppt/slideLayouts/slideLayout3.xml" Id="rId1" /><Relationship Type="http://schemas.openxmlformats.org/officeDocument/2006/relationships/image" Target="/ppt/media/image2.png" Id="rId2" /><Relationship Type="http://schemas.openxmlformats.org/officeDocument/2006/relationships/image" Target="/ppt/media/image3.png" Id="rId3" /></Relationships>
</file>

<file path=ppt/slides/_rels/slide6.xml.rels>&#65279;<?xml version="1.0" encoding="utf-8"?><Relationships xmlns="http://schemas.openxmlformats.org/package/2006/relationships"><Relationship Type="http://schemas.openxmlformats.org/officeDocument/2006/relationships/slideLayout" Target="/ppt/slideLayouts/slideLayout3.xml" Id="rId1" /><Relationship Type="http://schemas.openxmlformats.org/officeDocument/2006/relationships/image" Target="/ppt/media/image4.png" Id="rId2" /></Relationships>
</file>

<file path=ppt/slides/_rels/slide7.xml.rels>&#65279;<?xml version="1.0" encoding="utf-8"?><Relationships xmlns="http://schemas.openxmlformats.org/package/2006/relationships"><Relationship Type="http://schemas.openxmlformats.org/officeDocument/2006/relationships/slideLayout" Target="/ppt/slideLayouts/slideLayout3.xml" Id="rId1" /><Relationship Type="http://schemas.openxmlformats.org/officeDocument/2006/relationships/image" Target="/ppt/media/image5.png" Id="rId2" /></Relationships>
</file>

<file path=ppt/slides/_rels/slide8.xml.rels>&#65279;<?xml version="1.0" encoding="utf-8"?><Relationships xmlns="http://schemas.openxmlformats.org/package/2006/relationships"><Relationship Type="http://schemas.openxmlformats.org/officeDocument/2006/relationships/slideLayout" Target="/ppt/slideLayouts/slideLayout3.xml" Id="rId1" /><Relationship Type="http://schemas.openxmlformats.org/officeDocument/2006/relationships/image" Target="/ppt/media/image6.png" Id="rId2" /></Relationships>
</file>

<file path=ppt/slides/_rels/slide9.xml.rels>&#65279;<?xml version="1.0" encoding="utf-8"?><Relationships xmlns="http://schemas.openxmlformats.org/package/2006/relationships"><Relationship Type="http://schemas.openxmlformats.org/officeDocument/2006/relationships/slideLayout" Target="/ppt/slideLayouts/slideLayout3.xml" Id="rId1" /><Relationship Type="http://schemas.openxmlformats.org/officeDocument/2006/relationships/image" Target="/ppt/media/image7.png" Id="rId2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/>
          <p:nvPr>
            <p:ph type="ctrTitle"/>
          </p:nvPr>
        </p:nvSpPr>
        <p:spPr>
          <a:xfrm>
            <a:off x="1524000" y="1470233"/>
            <a:ext cx="9144000" cy="2387600"/>
          </a:xfrm>
        </p:spPr>
        <p:txBody>
          <a:bodyPr anchor="b">
            <a:normAutofit/>
          </a:bodyPr>
          <a:lstStyle/>
          <a:p>
            <a:pPr/>
            <a:r>
              <a:rPr sz="6000">
                <a:solidFill>
                  <a:srgbClr val="000000"/>
                </a:solidFill>
                <a:latin typeface="微软雅黑"/>
                <a:ea typeface="微软雅黑"/>
              </a:rPr>
              <a:t>应用统计</a:t>
            </a:r>
            <a:r>
              <a:rPr sz="6000">
                <a:solidFill>
                  <a:srgbClr val="000000"/>
                </a:solidFill>
                <a:latin typeface="微软雅黑"/>
                <a:ea typeface="微软雅黑"/>
              </a:rPr>
              <a:t>与深度学习实验课</a:t>
            </a:r>
          </a:p>
        </p:txBody>
      </p:sp>
      <p:sp>
        <p:nvSpPr>
          <p:cNvPr id="3" name="副标题 2"/>
          <p:cNvSpPr/>
          <p:nvPr>
            <p:ph type="subTitle" idx="1"/>
          </p:nvPr>
        </p:nvSpPr>
        <p:spPr>
          <a:xfrm>
            <a:off x="1524000" y="3949908"/>
            <a:ext cx="9144000" cy="1655762"/>
          </a:xfrm>
        </p:spPr>
        <p:txBody>
          <a:bodyPr>
            <a:normAutofit/>
          </a:bodyPr>
          <a:lstStyle/>
          <a:p>
            <a:pPr/>
            <a:r>
              <a:rPr sz="2400" b="1">
                <a:solidFill>
                  <a:srgbClr val="000000"/>
                </a:solidFill>
                <a:latin typeface="SimSun"/>
                <a:ea typeface="SimSun"/>
              </a:rPr>
              <a:t>高婷</a:t>
            </a:r>
          </a:p>
          <a:p>
            <a:pPr/>
            <a:r>
              <a:rPr sz="2400" b="1">
                <a:solidFill>
                  <a:srgbClr val="000000"/>
                </a:solidFill>
                <a:latin typeface="SimSun"/>
                <a:ea typeface="SimSun"/>
              </a:rPr>
              <a:t>2021年9月30日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0" name="" descr=""/>
        <p:cNvGrpSpPr/>
        <p:nvPr/>
      </p:nvGrpSpPr>
      <p:grpSpPr/>
      <p:pic>
        <p:nvPicPr>
          <p:cNvPr id="3" name=""/>
          <p:cNvPicPr/>
          <p:nvPr/>
        </p:nvPicPr>
        <p:blipFill>
          <a:blip r:embed="rId2"/>
          <a:stretch/>
        </p:blipFill>
        <p:spPr>
          <a:xfrm>
            <a:off x="0" y="4281"/>
            <a:ext cx="12192000" cy="6849438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0" name="" descr=""/>
        <p:cNvGrpSpPr/>
        <p:nvPr/>
      </p:nvGrpSpPr>
      <p:grpSpPr/>
      <p:pic>
        <p:nvPicPr>
          <p:cNvPr id="3" name=""/>
          <p:cNvPicPr/>
          <p:nvPr/>
        </p:nvPicPr>
        <p:blipFill>
          <a:blip r:embed="rId2"/>
          <a:stretch/>
        </p:blipFill>
        <p:spPr>
          <a:xfrm>
            <a:off x="87923" y="0"/>
            <a:ext cx="12016154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0" name="" descr=""/>
        <p:cNvGrpSpPr/>
        <p:nvPr/>
      </p:nvGrpSpPr>
      <p:grpSpPr/>
      <p:pic>
        <p:nvPicPr>
          <p:cNvPr id="3" name=""/>
          <p:cNvPicPr/>
          <p:nvPr/>
        </p:nvPicPr>
        <p:blipFill>
          <a:blip r:embed="rId2"/>
          <a:stretch/>
        </p:blipFill>
        <p:spPr>
          <a:xfrm>
            <a:off x="44252" y="0"/>
            <a:ext cx="12103496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0" name="" descr=""/>
        <p:cNvGrpSpPr/>
        <p:nvPr/>
      </p:nvGrpSpPr>
      <p:grpSpPr/>
      <p:pic>
        <p:nvPicPr>
          <p:cNvPr id="3" name=""/>
          <p:cNvPicPr/>
          <p:nvPr/>
        </p:nvPicPr>
        <p:blipFill>
          <a:blip r:embed="rId2"/>
          <a:stretch/>
        </p:blipFill>
        <p:spPr>
          <a:xfrm rot="0">
            <a:off x="64" y="65116"/>
            <a:ext cx="12192000" cy="684567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0" name="" descr=""/>
        <p:cNvGrpSpPr/>
        <p:nvPr/>
      </p:nvGrpSpPr>
      <p:grpSpPr/>
      <p:pic>
        <p:nvPicPr>
          <p:cNvPr id="3" name=""/>
          <p:cNvPicPr/>
          <p:nvPr/>
        </p:nvPicPr>
        <p:blipFill>
          <a:blip r:embed="rId2"/>
          <a:stretch/>
        </p:blipFill>
        <p:spPr>
          <a:xfrm>
            <a:off x="0" y="3068"/>
            <a:ext cx="12192000" cy="6851864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0" name="" descr=""/>
        <p:cNvGrpSpPr/>
        <p:nvPr/>
      </p:nvGrpSpPr>
      <p:grpSpPr/>
      <p:pic>
        <p:nvPicPr>
          <p:cNvPr id="3" name=""/>
          <p:cNvPicPr/>
          <p:nvPr/>
        </p:nvPicPr>
        <p:blipFill>
          <a:blip r:embed="rId2"/>
          <a:stretch/>
        </p:blipFill>
        <p:spPr>
          <a:xfrm>
            <a:off x="0" y="65019"/>
            <a:ext cx="12192000" cy="6727962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0" name="" descr=""/>
        <p:cNvGrpSpPr/>
        <p:nvPr/>
      </p:nvGrpSpPr>
      <p:grpSpPr/>
      <p:pic>
        <p:nvPicPr>
          <p:cNvPr id="3" name=""/>
          <p:cNvPicPr/>
          <p:nvPr/>
        </p:nvPicPr>
        <p:blipFill>
          <a:blip r:embed="rId2"/>
          <a:stretch/>
        </p:blipFill>
        <p:spPr>
          <a:xfrm>
            <a:off x="0" y="16029"/>
            <a:ext cx="12192000" cy="6825942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0" name="" descr=""/>
        <p:cNvGrpSpPr/>
        <p:nvPr/>
      </p:nvGrpSpPr>
      <p:grpSpPr/>
      <p:sp>
        <p:nvSpPr>
          <p:cNvPr id="3" name=""/>
          <p:cNvSpPr txBox="1"/>
          <p:nvPr/>
        </p:nvSpPr>
        <p:spPr>
          <a:xfrm rot="0" flipH="0" flipV="0">
            <a:off x="3124418" y="2593857"/>
            <a:ext cx="6956252" cy="717550"/>
          </a:xfrm>
          <a:prstGeom prst="rect">
            <a:avLst/>
          </a:prstGeom>
          <a:ln w="12700">
            <a:prstDash val="solid"/>
          </a:ln>
        </p:spPr>
        <p:txBody>
          <a:bodyPr>
            <a:spAutoFit/>
          </a:bodyPr>
          <a:lstStyle/>
          <a:p>
            <a:pPr/>
            <a:r>
              <a:rPr sz="3200" b="1">
                <a:solidFill>
                  <a:srgbClr val="000000"/>
                </a:solidFill>
              </a:rPr>
              <a:t>VAE: </a:t>
            </a:r>
            <a:r>
              <a:rPr sz="3200" b="1">
                <a:solidFill>
                  <a:srgbClr val="000000"/>
                </a:solidFill>
              </a:rPr>
              <a:t>Variational Auto Encoder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0" name="" descr=""/>
        <p:cNvGrpSpPr/>
        <p:nvPr/>
      </p:nvGrpSpPr>
      <p:grpSpPr/>
      <p:pic>
        <p:nvPicPr>
          <p:cNvPr id="3" name=""/>
          <p:cNvPicPr/>
          <p:nvPr/>
        </p:nvPicPr>
        <p:blipFill>
          <a:blip r:embed="rId2"/>
          <a:stretch/>
        </p:blipFill>
        <p:spPr>
          <a:xfrm>
            <a:off x="0" y="14066"/>
            <a:ext cx="12192000" cy="6829868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0" name="" descr=""/>
        <p:cNvGrpSpPr/>
        <p:nvPr/>
      </p:nvGrpSpPr>
      <p:grpSpPr/>
      <p:pic>
        <p:nvPicPr>
          <p:cNvPr id="3" name=""/>
          <p:cNvPicPr/>
          <p:nvPr/>
        </p:nvPicPr>
        <p:blipFill>
          <a:blip r:embed="rId2"/>
          <a:stretch/>
        </p:blipFill>
        <p:spPr>
          <a:xfrm>
            <a:off x="1101" y="0"/>
            <a:ext cx="12189798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0" name="" descr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/>
          <a:lstStyle/>
          <a:p>
            <a:pPr>
              <a:buNone/>
            </a:pPr>
            <a:r>
              <a:rPr sz="4400">
                <a:solidFill>
                  <a:srgbClr val="000000"/>
                </a:solidFill>
                <a:latin typeface="微软雅黑"/>
                <a:ea typeface="微软雅黑"/>
              </a:rPr>
              <a:t>Recap</a:t>
            </a:r>
          </a:p>
        </p:txBody>
      </p:sp>
      <p:sp>
        <p:nvSpPr>
          <p:cNvPr id="3" name="内容占位符 2"/>
          <p:cNvSpPr/>
          <p:nvPr>
            <p:ph idx="1"/>
          </p:nvPr>
        </p:nvSpPr>
        <p:spPr/>
        <p:txBody>
          <a:bodyPr>
            <a:normAutofit/>
          </a:bodyPr>
          <a:lstStyle/>
          <a:p>
            <a:pPr marL="349758" indent="-349758">
              <a:lnSpc>
                <a:spcPct val="150000"/>
              </a:lnSpc>
              <a:buFont typeface="Wingdings" charset="0"/>
              <a:buChar char="l"/>
            </a:pPr>
            <a:r>
              <a:rPr sz="2400">
                <a:solidFill>
                  <a:srgbClr val="000000"/>
                </a:solidFill>
                <a:latin typeface="微软雅黑"/>
                <a:ea typeface="微软雅黑"/>
              </a:rPr>
              <a:t>Data manipulation tools</a:t>
            </a:r>
            <a:r>
              <a:rPr sz="2400">
                <a:solidFill>
                  <a:srgbClr val="0188FB"/>
                </a:solidFill>
                <a:latin typeface="微软雅黑"/>
                <a:ea typeface="微软雅黑"/>
              </a:rPr>
              <a:t> (Lesson1.1.ipynb)</a:t>
            </a:r>
          </a:p>
          <a:p>
            <a:pPr marL="349758" indent="-349758">
              <a:lnSpc>
                <a:spcPct val="150000"/>
              </a:lnSpc>
              <a:buFont typeface="Wingdings" charset="0"/>
              <a:buChar char="l"/>
            </a:pPr>
            <a:r>
              <a:rPr sz="2400">
                <a:solidFill>
                  <a:srgbClr val="000000"/>
                </a:solidFill>
                <a:latin typeface="微软雅黑"/>
                <a:ea typeface="微软雅黑"/>
              </a:rPr>
              <a:t>Pytorch basics for deep learning:  </a:t>
            </a:r>
          </a:p>
          <a:p>
            <a:pPr marL="0" indent="0">
              <a:lnSpc>
                <a:spcPct val="150000"/>
              </a:lnSpc>
              <a:buNone/>
            </a:pPr>
            <a:r>
              <a:rPr sz="2400">
                <a:solidFill>
                  <a:srgbClr val="000000"/>
                </a:solidFill>
                <a:latin typeface="微软雅黑"/>
                <a:ea typeface="微软雅黑"/>
              </a:rPr>
              <a:t>     </a:t>
            </a:r>
            <a:r>
              <a:rPr sz="2400">
                <a:solidFill>
                  <a:srgbClr val="000000"/>
                </a:solidFill>
                <a:latin typeface="微软雅黑"/>
                <a:ea typeface="微软雅黑"/>
              </a:rPr>
              <a:t>Linear Regression from scratch </a:t>
            </a:r>
            <a:r>
              <a:rPr sz="2400">
                <a:solidFill>
                  <a:srgbClr val="0188FB"/>
                </a:solidFill>
                <a:latin typeface="微软雅黑"/>
                <a:ea typeface="微软雅黑"/>
              </a:rPr>
              <a:t> (Lesson1.2.ipynb)</a:t>
            </a:r>
          </a:p>
          <a:p>
            <a:pPr marL="0" indent="0">
              <a:lnSpc>
                <a:spcPct val="150000"/>
              </a:lnSpc>
              <a:buNone/>
            </a:pPr>
            <a:r>
              <a:rPr sz="2400">
                <a:solidFill>
                  <a:srgbClr val="0188FB"/>
                </a:solidFill>
                <a:latin typeface="微软雅黑"/>
                <a:ea typeface="微软雅黑"/>
              </a:rPr>
              <a:t>     </a:t>
            </a:r>
            <a:r>
              <a:rPr sz="2400">
                <a:solidFill>
                  <a:srgbClr val="000000"/>
                </a:solidFill>
                <a:latin typeface="微软雅黑"/>
                <a:ea typeface="微软雅黑"/>
              </a:rPr>
              <a:t>Multi-class classification</a:t>
            </a:r>
            <a:r>
              <a:rPr sz="2400">
                <a:solidFill>
                  <a:srgbClr val="0188FB"/>
                </a:solidFill>
                <a:latin typeface="微软雅黑"/>
                <a:ea typeface="微软雅黑"/>
              </a:rPr>
              <a:t> (Lesson1.3.ipynb)</a:t>
            </a:r>
          </a:p>
          <a:p>
            <a:pPr marL="0" indent="0">
              <a:lnSpc>
                <a:spcPct val="150000"/>
              </a:lnSpc>
              <a:buNone/>
            </a:pPr>
            <a:r>
              <a:rPr sz="2400">
                <a:solidFill>
                  <a:srgbClr val="000000"/>
                </a:solidFill>
                <a:latin typeface="微软雅黑"/>
                <a:ea typeface="微软雅黑"/>
              </a:rPr>
              <a:t>     </a:t>
            </a:r>
            <a:r>
              <a:rPr sz="2400">
                <a:solidFill>
                  <a:srgbClr val="000000"/>
                </a:solidFill>
                <a:latin typeface="微软雅黑"/>
                <a:ea typeface="微软雅黑"/>
              </a:rPr>
              <a:t>MLP and how to customize its components. </a:t>
            </a:r>
            <a:r>
              <a:rPr sz="2400">
                <a:solidFill>
                  <a:srgbClr val="0188FB"/>
                </a:solidFill>
                <a:latin typeface="微软雅黑"/>
                <a:ea typeface="微软雅黑"/>
              </a:rPr>
              <a:t>(</a:t>
            </a:r>
            <a:r>
              <a:rPr sz="2400">
                <a:solidFill>
                  <a:srgbClr val="0188FB"/>
                </a:solidFill>
                <a:latin typeface="微软雅黑"/>
                <a:ea typeface="微软雅黑"/>
              </a:rPr>
              <a:t>Lesson 2.1.ipynb</a:t>
            </a:r>
            <a:r>
              <a:rPr sz="2400">
                <a:solidFill>
                  <a:srgbClr val="0188FB"/>
                </a:solidFill>
                <a:latin typeface="微软雅黑"/>
                <a:ea typeface="微软雅黑"/>
              </a:rPr>
              <a:t>)</a:t>
            </a:r>
          </a:p>
          <a:p>
            <a:pPr marL="0" indent="0">
              <a:buNone/>
            </a:pPr>
            <a:r>
              <a:rPr sz="2400">
                <a:solidFill>
                  <a:srgbClr val="000000"/>
                </a:solidFill>
                <a:latin typeface="微软雅黑"/>
                <a:ea typeface="微软雅黑"/>
              </a:rPr>
              <a:t>     </a:t>
            </a:r>
            <a:r>
              <a:rPr sz="2400">
                <a:solidFill>
                  <a:srgbClr val="000000"/>
                </a:solidFill>
                <a:latin typeface="微软雅黑"/>
                <a:ea typeface="微软雅黑"/>
              </a:rPr>
              <a:t>Modern techniques and models: CNN/ ResNet </a:t>
            </a:r>
            <a:r>
              <a:rPr sz="2400">
                <a:solidFill>
                  <a:srgbClr val="0188FB"/>
                </a:solidFill>
                <a:latin typeface="微软雅黑"/>
                <a:ea typeface="微软雅黑"/>
              </a:rPr>
              <a:t>(Lesson 2.2.ipynb)</a:t>
            </a:r>
          </a:p>
          <a:p>
            <a:pPr marL="0" indent="0">
              <a:buNone/>
            </a:pPr>
            <a:r>
              <a:rPr sz="2400">
                <a:solidFill>
                  <a:srgbClr val="0188FB"/>
                </a:solidFill>
                <a:latin typeface="微软雅黑"/>
                <a:ea typeface="微软雅黑"/>
              </a:rPr>
              <a:t>     </a:t>
            </a:r>
            <a:r>
              <a:rPr sz="2400">
                <a:solidFill>
                  <a:srgbClr val="000000"/>
                </a:solidFill>
                <a:latin typeface="微软雅黑"/>
                <a:ea typeface="微软雅黑"/>
              </a:rPr>
              <a:t>Model training pipeline and tensorboard practice. </a:t>
            </a:r>
            <a:r>
              <a:rPr sz="2400">
                <a:solidFill>
                  <a:srgbClr val="0188FB"/>
                </a:solidFill>
                <a:latin typeface="微软雅黑"/>
                <a:ea typeface="微软雅黑"/>
              </a:rPr>
              <a:t>(Lesson 2.3.ipynb)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0" name="" descr=""/>
        <p:cNvGrpSpPr/>
        <p:nvPr/>
      </p:nvGrpSpPr>
      <p:grpSpPr/>
      <p:pic>
        <p:nvPicPr>
          <p:cNvPr id="3" name=""/>
          <p:cNvPicPr/>
          <p:nvPr/>
        </p:nvPicPr>
        <p:blipFill>
          <a:blip r:embed="rId2"/>
          <a:stretch/>
        </p:blipFill>
        <p:spPr>
          <a:xfrm>
            <a:off x="14192" y="0"/>
            <a:ext cx="12163616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0" name="" descr=""/>
        <p:cNvGrpSpPr/>
        <p:nvPr/>
      </p:nvGrpSpPr>
      <p:grpSpPr/>
      <p:pic>
        <p:nvPicPr>
          <p:cNvPr id="3" name=""/>
          <p:cNvPicPr/>
          <p:nvPr/>
        </p:nvPicPr>
        <p:blipFill>
          <a:blip r:embed="rId2"/>
          <a:stretch/>
        </p:blipFill>
        <p:spPr>
          <a:xfrm>
            <a:off x="2177" y="0"/>
            <a:ext cx="12187646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0" name="" descr=""/>
        <p:cNvGrpSpPr/>
        <p:nvPr/>
      </p:nvGrpSpPr>
      <p:grpSpPr/>
      <p:pic>
        <p:nvPicPr>
          <p:cNvPr id="3" name=""/>
          <p:cNvPicPr/>
          <p:nvPr/>
        </p:nvPicPr>
        <p:blipFill>
          <a:blip r:embed="rId2"/>
          <a:stretch/>
        </p:blipFill>
        <p:spPr>
          <a:xfrm>
            <a:off x="0" y="17206"/>
            <a:ext cx="12192000" cy="6823587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0" name="" descr=""/>
        <p:cNvGrpSpPr/>
        <p:nvPr/>
      </p:nvGrpSpPr>
      <p:grpSpPr/>
      <p:pic>
        <p:nvPicPr>
          <p:cNvPr id="3" name=""/>
          <p:cNvPicPr/>
          <p:nvPr/>
        </p:nvPicPr>
        <p:blipFill>
          <a:blip r:embed="rId2"/>
          <a:stretch/>
        </p:blipFill>
        <p:spPr>
          <a:xfrm>
            <a:off x="0" y="5486"/>
            <a:ext cx="12192000" cy="6847027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0" name="" descr=""/>
        <p:cNvGrpSpPr/>
        <p:nvPr/>
      </p:nvGrpSpPr>
      <p:grpSpPr/>
      <p:pic>
        <p:nvPicPr>
          <p:cNvPr id="3" name=""/>
          <p:cNvPicPr/>
          <p:nvPr/>
        </p:nvPicPr>
        <p:blipFill>
          <a:blip r:embed="rId2"/>
          <a:stretch/>
        </p:blipFill>
        <p:spPr>
          <a:xfrm>
            <a:off x="31569" y="0"/>
            <a:ext cx="12128863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0" name="" descr=""/>
        <p:cNvGrpSpPr/>
        <p:nvPr/>
      </p:nvGrpSpPr>
      <p:grpSpPr/>
      <p:sp>
        <p:nvSpPr>
          <p:cNvPr id="3" name=""/>
          <p:cNvSpPr txBox="1"/>
          <p:nvPr/>
        </p:nvSpPr>
        <p:spPr>
          <a:xfrm rot="0">
            <a:off x="2810012" y="2790361"/>
            <a:ext cx="8213880" cy="717550"/>
          </a:xfrm>
          <a:prstGeom prst="rect">
            <a:avLst/>
          </a:prstGeom>
          <a:ln w="12700">
            <a:prstDash val="solid"/>
          </a:ln>
        </p:spPr>
        <p:txBody>
          <a:bodyPr>
            <a:spAutoFit/>
          </a:bodyPr>
          <a:lstStyle/>
          <a:p>
            <a:pPr/>
            <a:r>
              <a:rPr sz="3200" b="1">
                <a:solidFill>
                  <a:srgbClr val="000000"/>
                </a:solidFill>
              </a:rPr>
              <a:t>GAN: Generative Adverserial Nets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0" name="" descr=""/>
        <p:cNvGrpSpPr/>
        <p:nvPr/>
      </p:nvGrpSpPr>
      <p:grpSpPr/>
      <p:pic>
        <p:nvPicPr>
          <p:cNvPr id="3" name=""/>
          <p:cNvPicPr/>
          <p:nvPr/>
        </p:nvPicPr>
        <p:blipFill>
          <a:blip r:embed="rId2"/>
          <a:stretch/>
        </p:blipFill>
        <p:spPr>
          <a:xfrm>
            <a:off x="19538" y="0"/>
            <a:ext cx="12152923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0" name="" descr=""/>
        <p:cNvGrpSpPr/>
        <p:nvPr/>
      </p:nvGrpSpPr>
      <p:grpSpPr/>
      <p:pic>
        <p:nvPicPr>
          <p:cNvPr id="3" name=""/>
          <p:cNvPicPr/>
          <p:nvPr/>
        </p:nvPicPr>
        <p:blipFill>
          <a:blip r:embed="rId2"/>
          <a:stretch/>
        </p:blipFill>
        <p:spPr>
          <a:xfrm>
            <a:off x="27060" y="0"/>
            <a:ext cx="12137881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0" name="" descr=""/>
        <p:cNvGrpSpPr/>
        <p:nvPr/>
      </p:nvGrpSpPr>
      <p:grpSpPr/>
      <p:pic>
        <p:nvPicPr>
          <p:cNvPr id="3" name=""/>
          <p:cNvPicPr/>
          <p:nvPr/>
        </p:nvPicPr>
        <p:blipFill>
          <a:blip r:embed="rId2"/>
          <a:stretch/>
        </p:blipFill>
        <p:spPr>
          <a:xfrm>
            <a:off x="14192" y="0"/>
            <a:ext cx="12163616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0" name="" descr=""/>
        <p:cNvGrpSpPr/>
        <p:nvPr/>
      </p:nvGrpSpPr>
      <p:grpSpPr/>
      <p:pic>
        <p:nvPicPr>
          <p:cNvPr id="3" name=""/>
          <p:cNvPicPr/>
          <p:nvPr/>
        </p:nvPicPr>
        <p:blipFill>
          <a:blip r:embed="rId2"/>
          <a:stretch/>
        </p:blipFill>
        <p:spPr>
          <a:xfrm>
            <a:off x="0" y="25893"/>
            <a:ext cx="12192000" cy="680621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0" name="" descr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 anchor="ctr">
            <a:normAutofit/>
          </a:bodyPr>
          <a:lstStyle/>
          <a:p>
            <a:pPr/>
            <a:r>
              <a:rPr/>
              <a:t>Outline for today </a:t>
            </a:r>
          </a:p>
        </p:txBody>
      </p:sp>
      <p:sp>
        <p:nvSpPr>
          <p:cNvPr id="3" name="内容占位符 2"/>
          <p:cNvSpPr/>
          <p:nvPr>
            <p:ph idx="1"/>
          </p:nvPr>
        </p:nvSpPr>
        <p:spPr/>
        <p:txBody>
          <a:bodyPr>
            <a:normAutofit/>
          </a:bodyPr>
          <a:lstStyle/>
          <a:p>
            <a:pPr/>
            <a:r>
              <a:rPr/>
              <a:t>Sequence Model: </a:t>
            </a:r>
          </a:p>
          <a:p>
            <a:pPr marL="0" indent="0">
              <a:buNone/>
            </a:pPr>
            <a:r>
              <a:rPr/>
              <a:t> </a:t>
            </a:r>
            <a:r>
              <a:rPr sz="2400"/>
              <a:t>   </a:t>
            </a:r>
            <a:r>
              <a:rPr sz="2400"/>
              <a:t>RNN, </a:t>
            </a:r>
            <a:r>
              <a:rPr sz="2400"/>
              <a:t>LSTM </a:t>
            </a:r>
            <a:r>
              <a:rPr sz="2400">
                <a:solidFill>
                  <a:srgbClr val="0188FB"/>
                </a:solidFill>
              </a:rPr>
              <a:t>(Lesson 3.1.ipynb)</a:t>
            </a:r>
          </a:p>
          <a:p>
            <a:pPr/>
            <a:r>
              <a:rPr/>
              <a:t>Generative Model: </a:t>
            </a:r>
          </a:p>
          <a:p>
            <a:pPr marL="0" indent="0">
              <a:buNone/>
            </a:pPr>
            <a:r>
              <a:rPr/>
              <a:t>   </a:t>
            </a:r>
            <a:r>
              <a:rPr sz="2400"/>
              <a:t> </a:t>
            </a:r>
            <a:r>
              <a:rPr sz="2400"/>
              <a:t>VAE, </a:t>
            </a:r>
            <a:r>
              <a:rPr sz="2400"/>
              <a:t>GAN </a:t>
            </a:r>
            <a:r>
              <a:rPr sz="2400">
                <a:solidFill>
                  <a:srgbClr val="0188FB"/>
                </a:solidFill>
              </a:rPr>
              <a:t>(Lesson 3.2.ipynb)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0" name="" descr=""/>
        <p:cNvGrpSpPr/>
        <p:nvPr/>
      </p:nvGrpSpPr>
      <p:grpSpPr/>
      <p:pic>
        <p:nvPicPr>
          <p:cNvPr id="3" name=""/>
          <p:cNvPicPr/>
          <p:nvPr/>
        </p:nvPicPr>
        <p:blipFill>
          <a:blip r:embed="rId2"/>
          <a:stretch/>
        </p:blipFill>
        <p:spPr>
          <a:xfrm>
            <a:off x="0" y="100328"/>
            <a:ext cx="12192000" cy="6657344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0" name="" descr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 anchor="ctr">
            <a:normAutofit/>
          </a:bodyPr>
          <a:lstStyle/>
          <a:p>
            <a:pPr/>
            <a:r>
              <a:rPr/>
              <a:t>Projects</a:t>
            </a:r>
          </a:p>
        </p:txBody>
      </p:sp>
      <p:sp>
        <p:nvSpPr>
          <p:cNvPr id="3" name="内容占位符 2"/>
          <p:cNvSpPr/>
          <p:nvPr>
            <p:ph idx="1"/>
          </p:nvPr>
        </p:nvSpPr>
        <p:spPr/>
        <p:txBody>
          <a:bodyPr>
            <a:normAutofit/>
          </a:bodyPr>
          <a:lstStyle/>
          <a:p>
            <a:pPr/>
            <a:r>
              <a:rPr/>
              <a:t>Take home Exercises</a:t>
            </a:r>
          </a:p>
          <a:p>
            <a:pPr marL="0" indent="0">
              <a:buNone/>
            </a:pPr>
            <a:r>
              <a:rPr sz="2000">
                <a:hlinkClick r:id="rId2"/>
              </a:rPr>
              <a:t>https://github.com/stasi009/TakeHomeDataChallenges</a:t>
            </a:r>
            <a:r>
              <a:rPr sz="2000"/>
              <a:t> </a:t>
            </a:r>
          </a:p>
          <a:p>
            <a:pPr/>
            <a:r>
              <a:rPr/>
              <a:t>Kaggle Competition </a:t>
            </a:r>
          </a:p>
          <a:p>
            <a:pPr marL="0" indent="0">
              <a:buNone/>
            </a:pPr>
            <a:r>
              <a:rPr sz="2000">
                <a:hlinkClick r:id="rId3"/>
              </a:rPr>
              <a:t>https://www.kaggle.com/competitions</a:t>
            </a:r>
            <a:r>
              <a:rPr sz="2000"/>
              <a:t> </a:t>
            </a:r>
          </a:p>
          <a:p>
            <a:pPr marL="0" indent="0">
              <a:buNone/>
            </a:pPr>
            <a:r>
              <a:rPr sz="2000">
                <a:hlinkClick r:id="rId4"/>
              </a:rPr>
              <a:t>https://www.kaggle.com/c/optiver-realized-volatility-prediction/data</a:t>
            </a:r>
          </a:p>
          <a:p>
            <a:pPr marL="0" indent="0">
              <a:buNone/>
            </a:pPr>
            <a:r>
              <a:rPr sz="2000">
                <a:hlinkClick r:id="rId5"/>
              </a:rPr>
              <a:t>https://www.kaggle.com/c/wikipedia-image-caption/overview</a:t>
            </a:r>
            <a:r>
              <a:rPr sz="2000"/>
              <a:t> </a:t>
            </a:r>
          </a:p>
          <a:p>
            <a:pPr/>
            <a:r>
              <a:rPr/>
              <a:t>Research Paper Review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0" name="" descr=""/>
        <p:cNvGrpSpPr/>
        <p:nvPr/>
      </p:nvGrpSpPr>
      <p:grpSpPr/>
      <p:pic>
        <p:nvPicPr>
          <p:cNvPr id="3" name=""/>
          <p:cNvPicPr/>
          <p:nvPr/>
        </p:nvPicPr>
        <p:blipFill>
          <a:blip r:embed="rId2"/>
          <a:stretch/>
        </p:blipFill>
        <p:spPr>
          <a:xfrm>
            <a:off x="0" y="33508"/>
            <a:ext cx="12192000" cy="679098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0" name="" descr=""/>
        <p:cNvGrpSpPr/>
        <p:nvPr/>
      </p:nvGrpSpPr>
      <p:grpSpPr/>
      <p:pic>
        <p:nvPicPr>
          <p:cNvPr id="3" name=""/>
          <p:cNvPicPr/>
          <p:nvPr/>
        </p:nvPicPr>
        <p:blipFill>
          <a:blip r:embed="rId2"/>
          <a:stretch/>
        </p:blipFill>
        <p:spPr>
          <a:xfrm rot="0" flipH="0" flipV="0">
            <a:off x="4672756" y="5468243"/>
            <a:ext cx="2422025" cy="532502"/>
          </a:xfrm>
          <a:prstGeom prst="rect">
            <a:avLst/>
          </a:prstGeom>
        </p:spPr>
      </p:pic>
      <p:pic>
        <p:nvPicPr>
          <p:cNvPr id="4" name=""/>
          <p:cNvPicPr/>
          <p:nvPr/>
        </p:nvPicPr>
        <p:blipFill>
          <a:blip r:embed="rId3"/>
          <a:stretch/>
        </p:blipFill>
        <p:spPr>
          <a:xfrm rot="0" flipH="0" flipV="0">
            <a:off x="727066" y="304262"/>
            <a:ext cx="10659266" cy="491405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0" name="" descr=""/>
        <p:cNvGrpSpPr/>
        <p:nvPr/>
      </p:nvGrpSpPr>
      <p:grpSpPr/>
      <p:pic>
        <p:nvPicPr>
          <p:cNvPr id="3" name=""/>
          <p:cNvPicPr/>
          <p:nvPr/>
        </p:nvPicPr>
        <p:blipFill>
          <a:blip r:embed="rId2"/>
          <a:stretch/>
        </p:blipFill>
        <p:spPr>
          <a:xfrm>
            <a:off x="0" y="27258"/>
            <a:ext cx="12192000" cy="680348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0" name="" descr=""/>
        <p:cNvGrpSpPr/>
        <p:nvPr/>
      </p:nvGrpSpPr>
      <p:grpSpPr/>
      <p:pic>
        <p:nvPicPr>
          <p:cNvPr id="3" name=""/>
          <p:cNvPicPr/>
          <p:nvPr/>
        </p:nvPicPr>
        <p:blipFill>
          <a:blip r:embed="rId2"/>
          <a:stretch/>
        </p:blipFill>
        <p:spPr>
          <a:xfrm>
            <a:off x="0" y="55297"/>
            <a:ext cx="12192000" cy="674740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0" name="" descr=""/>
        <p:cNvGrpSpPr/>
        <p:nvPr/>
      </p:nvGrpSpPr>
      <p:grpSpPr/>
      <p:pic>
        <p:nvPicPr>
          <p:cNvPr id="3" name=""/>
          <p:cNvPicPr/>
          <p:nvPr/>
        </p:nvPicPr>
        <p:blipFill>
          <a:blip r:embed="rId2"/>
          <a:stretch/>
        </p:blipFill>
        <p:spPr>
          <a:xfrm>
            <a:off x="1101" y="0"/>
            <a:ext cx="12189798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0" name="" descr=""/>
        <p:cNvGrpSpPr/>
        <p:nvPr/>
      </p:nvGrpSpPr>
      <p:grpSpPr/>
      <p:pic>
        <p:nvPicPr>
          <p:cNvPr id="3" name=""/>
          <p:cNvPicPr/>
          <p:nvPr/>
        </p:nvPicPr>
        <p:blipFill>
          <a:blip r:embed="rId2"/>
          <a:stretch/>
        </p:blipFill>
        <p:spPr>
          <a:xfrm>
            <a:off x="0" y="35757"/>
            <a:ext cx="12192000" cy="6786486"/>
          </a:xfrm>
          <a:prstGeom prst="rect">
            <a:avLst/>
          </a:prstGeom>
        </p:spPr>
      </p:pic>
    </p:spTree>
  </p:cSld>
  <p:clrMapOvr>
    <a:masterClrMapping/>
  </p:clrMapOvr>
</p:sld>
</file>